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9" r:id="rId9"/>
    <p:sldId id="270" r:id="rId10"/>
    <p:sldId id="263" r:id="rId11"/>
    <p:sldId id="266" r:id="rId12"/>
    <p:sldId id="261" r:id="rId13"/>
    <p:sldId id="262" r:id="rId14"/>
    <p:sldId id="26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07D816-618C-4B26-A93C-1199C4D06CB0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C26A30-43D2-40F2-B423-C1400D145D06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thumbs.dreamstime.com/z/collection-ball-bearings-26850805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z/imgres?imgurl=http://www.loziska-velkoobchod.cz/data/web/foto-sortiment/sortiment_loziska/loziska_valeckova.jpg&amp;imgrefurl=http://www.loziska-velkoobchod.cz/cz/naklapeci-kulickova-a-valeckova-loziska&amp;h=827&amp;w=762&amp;tbnid=sppXxvT09v_mVM:&amp;zoom=1&amp;docid=eKxM9-2uCZnRbM&amp;ei=l5JuU-GvPMWGOILKgHA&amp;tbm=isch&amp;ved=0CGgQMygSMBI&amp;iact=rc&amp;uact=3&amp;dur=162&amp;page=2&amp;start=17&amp;ndsp=25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://commons.wikimedia.org/wiki/File:Tapered-roller-bearing_din720_120-ex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commons.wikimedia.org/wiki/File:Tapered-roller-bearing_din720_120-ex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www.google.cz/imgres?imgurl=http://www.loziska-velkoobchod.cz/data/web/foto-sortiment/sortiment_loziska/loziska_valeckova.jpg&amp;imgrefurl=http://www.loziska-velkoobchod.cz/cz/naklapeci-kulickova-a-valeckova-loziska&amp;h=827&amp;w=762&amp;tbnid=sppXxvT09v_mVM:&amp;zoom=1&amp;docid=eKxM9-2uCZnRbM&amp;ei=l5JuU-GvPMWGOILKgHA&amp;tbm=isch&amp;ved=0CGgQMygSMBI&amp;iact=rc&amp;uact=3&amp;dur=162&amp;page=2&amp;start=17&amp;ndsp=2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google.cz/url?sa=i&amp;rct=j&amp;q=&amp;esrc=s&amp;source=images&amp;cd=&amp;cad=rja&amp;uact=8&amp;docid=7g-Gmo0-SFGs-M&amp;tbnid=lxiM9UmJ9vKllM:&amp;ved=0CAUQjRw&amp;url=http://cs.wikipedia.org/wiki/Kuli%C4%8Dkov%C3%A9_lo%C5%BEisko&amp;ei=6pJuU7rrLsmUPPicgbAO&amp;bvm=bv.66330100,d.ZWU&amp;psig=AFQjCNFHvk3PhQ7_gIFWnIpNVaFeNporqA&amp;ust=139984181652841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Nz6S48QgE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docid=iuepkIwgbbnD7M&amp;tbnid=q5Wr5dB6l95G1M:&amp;ved=0CAUQjRw&amp;url=http://www.masaze-spa.info/podlozka-pod-kolena-valec&amp;ei=K41uU6nSO4XeOubbgGg&amp;psig=AFQjCNEOlRC8Yn7TBWj1PPBmvpZ9Zh7qxg&amp;ust=1399840422663916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www.google.cz/url?sa=i&amp;rct=j&amp;q=&amp;esrc=s&amp;source=images&amp;cd=&amp;cad=rja&amp;uact=8&amp;docid=6Q2Lb7GvLo78QM&amp;tbnid=ltoqGUxZJbnUIM:&amp;ved=0CAUQjRw&amp;url=http://www.grafikawasekkk.estranky.cz/clanky/podle-tutorialu/3d-koule.html&amp;ei=TY1uU7_oB4fiOtiGgdAI&amp;psig=AFQjCNGIitv9OBzrDjG9scghOEz4qxDCyg&amp;ust=1399840455258990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 descr="Collection of ball bearings">
            <a:hlinkClick r:id="rId2" tooltip="Download Collection Of Ball Bearings Royalty Free Stock Photo - Image: 26850805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80728"/>
            <a:ext cx="7335646" cy="4896544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683568" y="4797152"/>
            <a:ext cx="61926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s-CZ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B E A R I N G S </a:t>
            </a:r>
            <a:endParaRPr lang="cs-CZ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829928"/>
            <a:ext cx="4211960" cy="10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8/6 Double </a:t>
            </a:r>
            <a:r>
              <a:rPr lang="cs-CZ" dirty="0" err="1" smtClean="0"/>
              <a:t>row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single </a:t>
            </a:r>
            <a:r>
              <a:rPr lang="cs-CZ" dirty="0" err="1" smtClean="0"/>
              <a:t>row</a:t>
            </a:r>
            <a:r>
              <a:rPr lang="cs-CZ" dirty="0" smtClean="0"/>
              <a:t> ?</a:t>
            </a:r>
            <a:endParaRPr lang="cs-CZ" dirty="0"/>
          </a:p>
        </p:txBody>
      </p:sp>
      <p:pic>
        <p:nvPicPr>
          <p:cNvPr id="4" name="Zástupný symbol pro obsah 3" descr="https://encrypted-tbn3.gstatic.com/images?q=tbn:ANd9GcQdDuNpRJy5bcSLmlnTYe7WaFef8up-Jm_2-V4UoJEAOOGlytMIt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212976"/>
            <a:ext cx="237626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http://upload.wikimedia.org/wikipedia/commons/thumb/0/09/Tapered-roller-bearing_din720_120-ex.png/220px-Tapered-roller-bearing_din720_120-ex.pn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068960"/>
            <a:ext cx="280831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a) Single </a:t>
            </a:r>
            <a:r>
              <a:rPr lang="cs-CZ" dirty="0" err="1" smtClean="0"/>
              <a:t>row</a:t>
            </a:r>
            <a:r>
              <a:rPr lang="cs-CZ" dirty="0" smtClean="0"/>
              <a:t> </a:t>
            </a:r>
            <a:r>
              <a:rPr lang="cs-CZ" dirty="0" err="1" smtClean="0"/>
              <a:t>bearing</a:t>
            </a:r>
            <a:r>
              <a:rPr lang="cs-CZ" dirty="0" smtClean="0"/>
              <a:t>		b) Double </a:t>
            </a:r>
            <a:r>
              <a:rPr lang="cs-CZ" dirty="0" err="1" smtClean="0"/>
              <a:t>row</a:t>
            </a:r>
            <a:r>
              <a:rPr lang="cs-CZ" dirty="0" smtClean="0"/>
              <a:t> </a:t>
            </a:r>
            <a:r>
              <a:rPr lang="cs-CZ" dirty="0" err="1" smtClean="0"/>
              <a:t>bearing</a:t>
            </a:r>
            <a:r>
              <a:rPr lang="cs-CZ" dirty="0" smtClean="0"/>
              <a:t>		</a:t>
            </a:r>
            <a:endParaRPr lang="cs-CZ" dirty="0"/>
          </a:p>
        </p:txBody>
      </p:sp>
      <p:pic>
        <p:nvPicPr>
          <p:cNvPr id="6" name="Obrázek 5" descr="http://upload.wikimedia.org/wikipedia/commons/thumb/0/09/Tapered-roller-bearing_din720_120-ex.png/220px-Tapered-roller-bearing_din720_120-ex.pn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068960"/>
            <a:ext cx="280831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Zástupný symbol pro obsah 3" descr="https://encrypted-tbn3.gstatic.com/images?q=tbn:ANd9GcQdDuNpRJy5bcSLmlnTYe7WaFef8up-Jm_2-V4UoJEAOOGlytMItg">
            <a:hlinkClick r:id="rId4"/>
          </p:cNvPr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212976"/>
            <a:ext cx="237626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65033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8/7 </a:t>
            </a:r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.</a:t>
            </a:r>
          </a:p>
          <a:p>
            <a:pPr>
              <a:buNone/>
            </a:pPr>
            <a:endParaRPr lang="cs-CZ" dirty="0" smtClean="0"/>
          </a:p>
        </p:txBody>
      </p:sp>
      <p:pic>
        <p:nvPicPr>
          <p:cNvPr id="18434" name="Picture 2" descr="http://upload.wikimedia.org/wikipedia/commons/4/45/Radial-deep-groove-ball-bearing_din625-t1_2rs_120_labelled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005050"/>
            <a:ext cx="5004048" cy="585294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3600" b="1" dirty="0" smtClean="0"/>
              <a:t>inner ring</a:t>
            </a:r>
            <a:endParaRPr lang="cs-CZ" sz="36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/>
              <a:t>ball cage </a:t>
            </a:r>
            <a:endParaRPr lang="cs-CZ" sz="3600" b="1" dirty="0" smtClean="0"/>
          </a:p>
          <a:p>
            <a:pPr marL="514350" indent="-514350">
              <a:buFont typeface="+mj-lt"/>
              <a:buAutoNum type="arabicPeriod"/>
            </a:pPr>
            <a:r>
              <a:rPr lang="cs-CZ" sz="3600" b="1" dirty="0" err="1" smtClean="0"/>
              <a:t>s</a:t>
            </a:r>
            <a:r>
              <a:rPr lang="cs-CZ" sz="3600" b="1" smtClean="0"/>
              <a:t>ealing</a:t>
            </a:r>
            <a:r>
              <a:rPr lang="cs-CZ" sz="3600" b="1" dirty="0" smtClean="0"/>
              <a:t> ring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/>
              <a:t>balls </a:t>
            </a:r>
            <a:endParaRPr lang="cs-CZ" sz="36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/>
              <a:t> outer ring </a:t>
            </a:r>
            <a:endParaRPr lang="cs-CZ" sz="3600" b="1" dirty="0" smtClean="0"/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8/8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a </a:t>
            </a:r>
            <a:r>
              <a:rPr lang="cs-CZ" dirty="0" err="1" smtClean="0"/>
              <a:t>dictionary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</a:t>
            </a:r>
            <a:r>
              <a:rPr lang="cs-CZ" dirty="0" smtClean="0"/>
              <a:t> in</a:t>
            </a:r>
            <a:r>
              <a:rPr lang="en-GB" dirty="0" smtClean="0"/>
              <a:t>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dirty="0" smtClean="0"/>
              <a:t>Write it into your text book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8/1 </a:t>
            </a:r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u="sng" dirty="0" smtClean="0">
                <a:hlinkClick r:id="rId2"/>
              </a:rPr>
              <a:t>http</a:t>
            </a:r>
            <a:r>
              <a:rPr lang="cs-CZ" u="sng" dirty="0">
                <a:hlinkClick r:id="rId2"/>
              </a:rPr>
              <a:t>://www.youtube.com/watch?v=ONz6S48QgEk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balls are made of</a:t>
            </a:r>
            <a:r>
              <a:rPr lang="cs-CZ" b="1" dirty="0" smtClean="0"/>
              <a:t>	</a:t>
            </a:r>
            <a:r>
              <a:rPr lang="en-GB" b="1" dirty="0" smtClean="0"/>
              <a:t> a)</a:t>
            </a:r>
            <a:r>
              <a:rPr lang="cs-CZ" b="1" dirty="0" smtClean="0"/>
              <a:t> </a:t>
            </a:r>
            <a:r>
              <a:rPr lang="en-GB" b="1" dirty="0" smtClean="0"/>
              <a:t>steel b) iron c) wood</a:t>
            </a:r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water based liquid is there to </a:t>
            </a:r>
            <a:r>
              <a:rPr lang="en-GB" b="1" dirty="0" smtClean="0"/>
              <a:t>a) wash the rings b) to cool the rings c) to prevent corrosion</a:t>
            </a:r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balls are </a:t>
            </a:r>
            <a:r>
              <a:rPr lang="en-GB" b="1" dirty="0" smtClean="0"/>
              <a:t>a) made by cutting to small pieces from wires b) made by  melting the steel and cooling it c) in a hollow mould</a:t>
            </a:r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balls are loaded to the rings </a:t>
            </a:r>
            <a:r>
              <a:rPr lang="en-GB" b="1" dirty="0" smtClean="0"/>
              <a:t>a) automatically b) handmade c) in another workshop</a:t>
            </a:r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At the end of the production there  </a:t>
            </a:r>
            <a:r>
              <a:rPr lang="en-GB" b="1" dirty="0" smtClean="0"/>
              <a:t>a) is only a man-made test b) are many quality tests done by various machines c) is no test as the production is high quality.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a</a:t>
            </a:r>
            <a:r>
              <a:rPr lang="en-GB" b="1" dirty="0" smtClean="0"/>
              <a:t>)</a:t>
            </a:r>
            <a:r>
              <a:rPr lang="cs-CZ" b="1" dirty="0" smtClean="0"/>
              <a:t> </a:t>
            </a:r>
            <a:r>
              <a:rPr lang="en-GB" b="1" dirty="0" smtClean="0"/>
              <a:t>steel</a:t>
            </a:r>
            <a:endParaRPr lang="cs-CZ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b) to cool the rings</a:t>
            </a:r>
            <a:endParaRPr lang="cs-CZ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a) made by cutting to small pieces from wires</a:t>
            </a:r>
            <a:endParaRPr lang="cs-CZ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a) automatically</a:t>
            </a:r>
            <a:endParaRPr lang="cs-CZ" b="1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b) are many quality tests done by various </a:t>
            </a:r>
            <a:r>
              <a:rPr lang="cs-CZ" b="1" dirty="0" smtClean="0"/>
              <a:t>m</a:t>
            </a:r>
            <a:r>
              <a:rPr lang="en-GB" b="1" dirty="0" err="1" smtClean="0"/>
              <a:t>achines</a:t>
            </a:r>
            <a:endParaRPr lang="cs-CZ" b="1" dirty="0" smtClean="0"/>
          </a:p>
          <a:p>
            <a:pPr marL="514350" lvl="0" indent="-514350">
              <a:buNone/>
            </a:pPr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8/5 </a:t>
            </a:r>
            <a:r>
              <a:rPr lang="cs-CZ" dirty="0" err="1" smtClean="0"/>
              <a:t>Find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shapes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err="1" smtClean="0"/>
              <a:t>Ball</a:t>
            </a:r>
            <a:r>
              <a:rPr lang="cs-CZ" b="1" dirty="0" smtClean="0"/>
              <a:t> *  </a:t>
            </a:r>
            <a:r>
              <a:rPr lang="cs-CZ" b="1" dirty="0" err="1" smtClean="0"/>
              <a:t>needle</a:t>
            </a:r>
            <a:r>
              <a:rPr lang="cs-CZ" b="1" dirty="0" smtClean="0"/>
              <a:t> *  </a:t>
            </a:r>
            <a:r>
              <a:rPr lang="cs-CZ" b="1" dirty="0" err="1" smtClean="0"/>
              <a:t>roller</a:t>
            </a:r>
            <a:r>
              <a:rPr lang="cs-CZ" b="1" dirty="0" smtClean="0"/>
              <a:t> *  </a:t>
            </a:r>
            <a:r>
              <a:rPr lang="cs-CZ" b="1" dirty="0" err="1" smtClean="0"/>
              <a:t>cone</a:t>
            </a:r>
            <a:r>
              <a:rPr lang="en-GB" b="1" i="1" dirty="0"/>
              <a:t>*</a:t>
            </a:r>
            <a:r>
              <a:rPr lang="cs-CZ" b="1" dirty="0" smtClean="0"/>
              <a:t>   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http://www.webdesignhelper.co.uk/photoshop_tutorials/photoshop_tutorials/photoshop_tutorial33/con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288226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://www.masaze-spa.info/image/cache/data/Pom%C5%AFcky/valec-500x50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0675" y="1772816"/>
            <a:ext cx="3743325" cy="3743325"/>
          </a:xfrm>
          <a:prstGeom prst="rect">
            <a:avLst/>
          </a:prstGeom>
          <a:noFill/>
        </p:spPr>
      </p:pic>
      <p:pic>
        <p:nvPicPr>
          <p:cNvPr id="5124" name="Picture 4" descr="http://www.grafikawasekkk.estranky.cz/img/picture/10/3d-koul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2420888"/>
            <a:ext cx="2857500" cy="2857500"/>
          </a:xfrm>
          <a:prstGeom prst="rect">
            <a:avLst/>
          </a:prstGeom>
          <a:noFill/>
        </p:spPr>
      </p:pic>
      <p:pic>
        <p:nvPicPr>
          <p:cNvPr id="2050" name="Picture 2" descr="DIN 7 - nerezový kolík válcový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5157192"/>
            <a:ext cx="5472608" cy="1143000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5580112" y="1844824"/>
            <a:ext cx="7873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246200" y="5157192"/>
            <a:ext cx="881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699792" y="2636912"/>
            <a:ext cx="8739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</a:t>
            </a:r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467544" y="2780928"/>
            <a:ext cx="822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a)</a:t>
            </a:r>
            <a:endParaRPr lang="cs-CZ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4400" b="1" dirty="0" err="1" smtClean="0"/>
              <a:t>cone</a:t>
            </a:r>
            <a:endParaRPr lang="cs-CZ" sz="4400" b="1" dirty="0" smtClean="0"/>
          </a:p>
          <a:p>
            <a:pPr marL="514350" indent="-514350">
              <a:buFont typeface="+mj-lt"/>
              <a:buAutoNum type="alphaLcParenR"/>
            </a:pPr>
            <a:r>
              <a:rPr lang="cs-CZ" sz="4400" b="1" dirty="0" err="1" smtClean="0"/>
              <a:t>ball</a:t>
            </a:r>
            <a:endParaRPr lang="cs-CZ" sz="4400" dirty="0" smtClean="0"/>
          </a:p>
          <a:p>
            <a:pPr marL="514350" indent="-514350">
              <a:buFont typeface="+mj-lt"/>
              <a:buAutoNum type="alphaLcParenR"/>
            </a:pPr>
            <a:r>
              <a:rPr lang="cs-CZ" sz="4400" b="1" dirty="0" err="1" smtClean="0"/>
              <a:t>roller</a:t>
            </a:r>
            <a:r>
              <a:rPr lang="cs-CZ" sz="4400" b="1" dirty="0" smtClean="0"/>
              <a:t> 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4400" b="1" dirty="0" err="1" smtClean="0"/>
              <a:t>needle</a:t>
            </a:r>
            <a:endParaRPr lang="cs-CZ" sz="4400" b="1" dirty="0" smtClean="0"/>
          </a:p>
          <a:p>
            <a:pPr marL="514350" indent="-514350">
              <a:spcBef>
                <a:spcPct val="0"/>
              </a:spcBef>
              <a:buNone/>
            </a:pPr>
            <a:endParaRPr lang="cs-CZ" sz="5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514350" indent="-514350">
              <a:spcBef>
                <a:spcPct val="0"/>
              </a:spcBef>
              <a:buNone/>
            </a:pP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8/2 </a:t>
            </a:r>
            <a:r>
              <a:rPr lang="cs-CZ" sz="5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Read</a:t>
            </a: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and</a:t>
            </a: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listen to </a:t>
            </a:r>
            <a:r>
              <a:rPr lang="cs-CZ" sz="5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</a:t>
            </a: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text.</a:t>
            </a:r>
            <a:endParaRPr lang="cs-CZ" sz="5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8/3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term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cs-CZ" b="1" dirty="0" err="1" smtClean="0"/>
              <a:t>lifetime</a:t>
            </a:r>
            <a:r>
              <a:rPr lang="cs-CZ" b="1" dirty="0" smtClean="0"/>
              <a:t>* </a:t>
            </a:r>
            <a:r>
              <a:rPr lang="cs-CZ" b="1" dirty="0" err="1" smtClean="0"/>
              <a:t>bearing</a:t>
            </a:r>
            <a:r>
              <a:rPr lang="cs-CZ" b="1" dirty="0" smtClean="0"/>
              <a:t>* </a:t>
            </a:r>
            <a:r>
              <a:rPr lang="en-GB" b="1" dirty="0" smtClean="0"/>
              <a:t>shaft* diameter * </a:t>
            </a:r>
            <a:r>
              <a:rPr lang="en-GB" b="1" dirty="0"/>
              <a:t>friction* motion* rotation* 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podlouhlá rotační součást strojů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součást technického zařízení, které umožňuje </a:t>
            </a:r>
            <a:r>
              <a:rPr lang="cs-CZ" dirty="0" smtClean="0"/>
              <a:t>...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výrobku je doba, po kterou může být stoj používán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proces, při kterém pevná tělesa mění svoji </a:t>
            </a:r>
            <a:r>
              <a:rPr lang="cs-CZ" dirty="0" smtClean="0"/>
              <a:t>…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jev, který vzniká při pohybu tělesa v těsném </a:t>
            </a:r>
            <a:r>
              <a:rPr lang="cs-CZ" dirty="0" smtClean="0"/>
              <a:t>kontaktu...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otáčení pevného tělesa kolem své jedné osy</a:t>
            </a:r>
          </a:p>
          <a:p>
            <a:pPr marL="514350" lvl="0" indent="-514350">
              <a:buFont typeface="+mj-lt"/>
              <a:buAutoNum type="arabicPeriod"/>
            </a:pPr>
            <a:r>
              <a:rPr lang="cs-CZ" dirty="0" smtClean="0"/>
              <a:t>úsečka spojující dva body kružnice procházející středem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shaft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bearing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lifetime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motion  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friction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rotation 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diameter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4" name="Picture 4" descr="The Latest Hiss � 2013 � Septemb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556792"/>
            <a:ext cx="3888432" cy="3888432"/>
          </a:xfrm>
          <a:prstGeom prst="rect">
            <a:avLst/>
          </a:prstGeom>
          <a:noFill/>
        </p:spPr>
      </p:pic>
      <p:sp>
        <p:nvSpPr>
          <p:cNvPr id="5" name="Obousměrná vodorovná šipka 4"/>
          <p:cNvSpPr/>
          <p:nvPr/>
        </p:nvSpPr>
        <p:spPr>
          <a:xfrm>
            <a:off x="4355976" y="3429000"/>
            <a:ext cx="3672408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5436096" y="2996952"/>
            <a:ext cx="187220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diameter</a:t>
            </a:r>
            <a:endParaRPr lang="cs-CZ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8/4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term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GB" b="1" dirty="0" smtClean="0"/>
              <a:t>lifetime* bearing* shaft* diameter * </a:t>
            </a:r>
            <a:r>
              <a:rPr lang="en-GB" b="1" dirty="0"/>
              <a:t>friction* motion* rotation* </a:t>
            </a:r>
            <a:r>
              <a:rPr lang="en-GB" dirty="0" smtClean="0"/>
              <a:t> 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the act of turning around the only axis</a:t>
            </a:r>
            <a:r>
              <a:rPr lang="cs-CZ" dirty="0" smtClean="0"/>
              <a:t> ...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rubbing of one object or surface when</a:t>
            </a:r>
            <a:r>
              <a:rPr lang="cs-CZ" dirty="0" smtClean="0"/>
              <a:t> ...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the action or process where a solid moves or changes</a:t>
            </a:r>
            <a:r>
              <a:rPr lang="cs-CZ" dirty="0" smtClean="0"/>
              <a:t> ...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the long, narrow part a machine which holds</a:t>
            </a:r>
            <a:r>
              <a:rPr lang="cs-CZ" dirty="0" smtClean="0"/>
              <a:t> ...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the period of time during which a machine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a straight</a:t>
            </a:r>
            <a:r>
              <a:rPr lang="cs-CZ" dirty="0" smtClean="0"/>
              <a:t> line</a:t>
            </a:r>
            <a:r>
              <a:rPr lang="en-GB" dirty="0" smtClean="0"/>
              <a:t> passing from side to side through the centre</a:t>
            </a:r>
            <a:r>
              <a:rPr lang="cs-CZ" dirty="0" smtClean="0"/>
              <a:t> …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is a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r>
              <a:rPr lang="cs-CZ" dirty="0" smtClean="0"/>
              <a:t> element </a:t>
            </a:r>
            <a:r>
              <a:rPr lang="en-GB" dirty="0" smtClean="0"/>
              <a:t>that constrains relative motion</a:t>
            </a:r>
            <a:r>
              <a:rPr lang="cs-CZ" dirty="0" smtClean="0"/>
              <a:t> …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A bearing</a:t>
            </a:r>
            <a:r>
              <a:rPr lang="en-GB" dirty="0" smtClean="0"/>
              <a:t> is a </a:t>
            </a:r>
            <a:r>
              <a:rPr lang="cs-CZ" dirty="0" err="1" smtClean="0"/>
              <a:t>machine</a:t>
            </a:r>
            <a:r>
              <a:rPr lang="cs-CZ" dirty="0" smtClean="0"/>
              <a:t> element  ...</a:t>
            </a:r>
            <a:r>
              <a:rPr lang="en-GB" dirty="0" smtClean="0"/>
              <a:t> 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Motion</a:t>
            </a:r>
            <a:r>
              <a:rPr lang="en-GB" dirty="0" smtClean="0"/>
              <a:t> the action or process</a:t>
            </a:r>
            <a:r>
              <a:rPr lang="cs-CZ" dirty="0" smtClean="0"/>
              <a:t> ...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Rotation</a:t>
            </a:r>
            <a:r>
              <a:rPr lang="en-GB" dirty="0" smtClean="0"/>
              <a:t> the act of  turning around the only  axis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Friction </a:t>
            </a:r>
            <a:r>
              <a:rPr lang="en-GB" dirty="0" smtClean="0"/>
              <a:t>rubbing of one object or surface</a:t>
            </a:r>
            <a:r>
              <a:rPr lang="cs-CZ" dirty="0" smtClean="0"/>
              <a:t> …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Shaft </a:t>
            </a:r>
            <a:r>
              <a:rPr lang="en-GB" dirty="0" smtClean="0"/>
              <a:t>the long, narrow part a machine </a:t>
            </a:r>
            <a:r>
              <a:rPr lang="cs-CZ" dirty="0" smtClean="0"/>
              <a:t>…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Diameter</a:t>
            </a:r>
            <a:r>
              <a:rPr lang="en-GB" dirty="0" smtClean="0"/>
              <a:t> a straight</a:t>
            </a:r>
            <a:r>
              <a:rPr lang="cs-CZ" dirty="0" smtClean="0"/>
              <a:t> line</a:t>
            </a:r>
            <a:r>
              <a:rPr lang="en-GB" dirty="0" smtClean="0"/>
              <a:t> passing</a:t>
            </a:r>
            <a:r>
              <a:rPr lang="cs-CZ" dirty="0" smtClean="0"/>
              <a:t> </a:t>
            </a:r>
            <a:r>
              <a:rPr lang="en-GB" dirty="0" smtClean="0"/>
              <a:t>from side to side</a:t>
            </a:r>
            <a:r>
              <a:rPr lang="cs-CZ" dirty="0" smtClean="0"/>
              <a:t> …</a:t>
            </a:r>
            <a:r>
              <a:rPr lang="en-GB" dirty="0" smtClean="0"/>
              <a:t>  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Lifetime</a:t>
            </a:r>
            <a:r>
              <a:rPr lang="en-GB" dirty="0" smtClean="0"/>
              <a:t> </a:t>
            </a:r>
            <a:r>
              <a:rPr lang="cs-CZ" dirty="0" smtClean="0"/>
              <a:t>t</a:t>
            </a:r>
            <a:r>
              <a:rPr lang="en-GB" dirty="0" smtClean="0"/>
              <a:t>he period of time during which </a:t>
            </a:r>
            <a:r>
              <a:rPr lang="cs-CZ" dirty="0" smtClean="0"/>
              <a:t>…</a:t>
            </a:r>
          </a:p>
          <a:p>
            <a:pPr>
              <a:buNone/>
            </a:pPr>
            <a:r>
              <a:rPr lang="en-GB" dirty="0" smtClean="0"/>
              <a:t> 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</TotalTime>
  <Words>299</Words>
  <Application>Microsoft Office PowerPoint</Application>
  <PresentationFormat>Předvádění na obrazovce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Tok</vt:lpstr>
      <vt:lpstr>Prezentace aplikace PowerPoint</vt:lpstr>
      <vt:lpstr>8/1 The video task</vt:lpstr>
      <vt:lpstr>The answers</vt:lpstr>
      <vt:lpstr>8/5 Find the shapes </vt:lpstr>
      <vt:lpstr>Answers</vt:lpstr>
      <vt:lpstr>8/3 Choose the correct term</vt:lpstr>
      <vt:lpstr>Answers</vt:lpstr>
      <vt:lpstr>8/4 Choose the correct term</vt:lpstr>
      <vt:lpstr>Answers </vt:lpstr>
      <vt:lpstr>8/6 Double row or single row ?</vt:lpstr>
      <vt:lpstr>Answers </vt:lpstr>
      <vt:lpstr>8/7 Name the parts </vt:lpstr>
      <vt:lpstr>Answers</vt:lpstr>
      <vt:lpstr>8/8 Work out a dictionary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35</cp:revision>
  <dcterms:created xsi:type="dcterms:W3CDTF">2014-05-10T20:23:47Z</dcterms:created>
  <dcterms:modified xsi:type="dcterms:W3CDTF">2014-12-01T03:27:08Z</dcterms:modified>
</cp:coreProperties>
</file>