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3" r:id="rId5"/>
    <p:sldId id="261" r:id="rId6"/>
    <p:sldId id="260" r:id="rId7"/>
    <p:sldId id="266" r:id="rId8"/>
    <p:sldId id="264" r:id="rId9"/>
    <p:sldId id="265" r:id="rId10"/>
    <p:sldId id="257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docid=Ytm_yZuYYBknkM&amp;tbnid=pFTBydGhz3F6TM:&amp;ved=0CAcQjRw&amp;url=http://www.canstockphoto.com/word-cloud-for-computer-aided-design-11700052.html&amp;ei=ywMhVMeMKszDPN6OgOAB&amp;bvm=bv.75775273,d.ZWU&amp;psig=AFQjCNGySRC5I88t3lEtZi2h8-qp4iSrZQ&amp;ust=141153619390859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videos.autodesk.com/zencoder/content/dam/autodesk/www/solutions/simulation/videos/simulation-overview-video-896x504.mp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s://encrypted-tbn1.gstatic.com/images?q=tbn:ANd9GcRd17s6PaSvGvnESwWAe72d9VrQW-wmDAGgFxqMViijNY_yyW76S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053"/>
            <a:ext cx="9144000" cy="6774947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1890141" y="4221088"/>
            <a:ext cx="53474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CAD </a:t>
            </a:r>
            <a:r>
              <a:rPr lang="cs-CZ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designing</a:t>
            </a:r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cs-CZ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5877273"/>
            <a:ext cx="3779912" cy="9807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7/6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dictionary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expression in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smtClean="0"/>
              <a:t>Write it into your text book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u="sng" dirty="0">
                <a:hlinkClick r:id="rId2"/>
              </a:rPr>
              <a:t>http://videos.autodesk.com/zencoder/content/dam/autodesk/www/solutions/simulation/videos/simulation-overview-video-896x504.mp4</a:t>
            </a:r>
            <a:endParaRPr lang="cs-CZ" dirty="0"/>
          </a:p>
          <a:p>
            <a:pPr>
              <a:buNone/>
            </a:pPr>
            <a:r>
              <a:rPr lang="cs-CZ" dirty="0" smtClean="0"/>
              <a:t>7/1 </a:t>
            </a:r>
            <a:r>
              <a:rPr lang="cs-CZ" dirty="0" err="1" smtClean="0"/>
              <a:t>Watch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video and </a:t>
            </a:r>
            <a:r>
              <a:rPr lang="cs-CZ" dirty="0" err="1" smtClean="0"/>
              <a:t>answer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 </a:t>
            </a:r>
            <a:r>
              <a:rPr lang="cs-CZ" dirty="0" err="1" smtClean="0"/>
              <a:t>question</a:t>
            </a:r>
            <a:r>
              <a:rPr lang="cs-CZ" dirty="0" smtClean="0"/>
              <a:t>:</a:t>
            </a:r>
          </a:p>
          <a:p>
            <a:pPr marL="457200" indent="-457200">
              <a:buNone/>
            </a:pPr>
            <a:endParaRPr lang="cs-CZ" sz="2800" dirty="0" smtClean="0"/>
          </a:p>
          <a:p>
            <a:pPr marL="457200" indent="-457200">
              <a:buNone/>
            </a:pPr>
            <a:r>
              <a:rPr lang="cs-CZ" sz="2800" dirty="0" err="1" smtClean="0"/>
              <a:t>What</a:t>
            </a:r>
            <a:r>
              <a:rPr lang="cs-CZ" sz="2800" dirty="0" smtClean="0"/>
              <a:t> </a:t>
            </a:r>
            <a:r>
              <a:rPr lang="cs-CZ" sz="2800" dirty="0" err="1" smtClean="0"/>
              <a:t>advanages</a:t>
            </a:r>
            <a:r>
              <a:rPr lang="cs-CZ" sz="2800" dirty="0" smtClean="0"/>
              <a:t> </a:t>
            </a:r>
            <a:r>
              <a:rPr lang="cs-CZ" sz="2800" dirty="0" err="1" smtClean="0"/>
              <a:t>can</a:t>
            </a:r>
            <a:r>
              <a:rPr lang="cs-CZ" sz="2800" dirty="0" smtClean="0"/>
              <a:t> 3D </a:t>
            </a:r>
            <a:r>
              <a:rPr lang="cs-CZ" sz="2800" dirty="0" err="1" smtClean="0"/>
              <a:t>designing</a:t>
            </a:r>
            <a:r>
              <a:rPr lang="cs-CZ" sz="2800" dirty="0" smtClean="0"/>
              <a:t> and </a:t>
            </a:r>
            <a:r>
              <a:rPr lang="cs-CZ" sz="2800" dirty="0" err="1" smtClean="0"/>
              <a:t>simulation</a:t>
            </a:r>
            <a:r>
              <a:rPr lang="cs-CZ" sz="2800" dirty="0" smtClean="0"/>
              <a:t> </a:t>
            </a:r>
            <a:r>
              <a:rPr lang="cs-CZ" sz="2800" dirty="0" err="1" smtClean="0"/>
              <a:t>bring</a:t>
            </a:r>
            <a:r>
              <a:rPr lang="cs-CZ" sz="2800" dirty="0" smtClean="0"/>
              <a:t> in </a:t>
            </a:r>
            <a:r>
              <a:rPr lang="cs-CZ" sz="2800" dirty="0" err="1" smtClean="0"/>
              <a:t>accordance</a:t>
            </a:r>
            <a:r>
              <a:rPr lang="cs-CZ" sz="2800" dirty="0" smtClean="0"/>
              <a:t> to </a:t>
            </a:r>
            <a:r>
              <a:rPr lang="cs-CZ" sz="2800" dirty="0" err="1" smtClean="0"/>
              <a:t>the</a:t>
            </a:r>
            <a:r>
              <a:rPr lang="cs-CZ" sz="2800" dirty="0" smtClean="0"/>
              <a:t> video?</a:t>
            </a:r>
          </a:p>
          <a:p>
            <a:pPr marL="457200" indent="-457200"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cs-CZ" dirty="0" err="1" smtClean="0"/>
              <a:t>Possible</a:t>
            </a:r>
            <a:r>
              <a:rPr lang="cs-CZ" dirty="0" smtClean="0"/>
              <a:t> </a:t>
            </a:r>
            <a:r>
              <a:rPr lang="cs-CZ" dirty="0" err="1" smtClean="0"/>
              <a:t>answers</a:t>
            </a:r>
            <a:r>
              <a:rPr lang="cs-CZ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Solving</a:t>
            </a:r>
            <a:r>
              <a:rPr lang="cs-CZ" dirty="0" smtClean="0"/>
              <a:t> </a:t>
            </a:r>
            <a:r>
              <a:rPr lang="cs-CZ" dirty="0" err="1" smtClean="0"/>
              <a:t>designing</a:t>
            </a:r>
            <a:r>
              <a:rPr lang="cs-CZ" dirty="0" smtClean="0"/>
              <a:t> </a:t>
            </a:r>
            <a:r>
              <a:rPr lang="cs-CZ" dirty="0" err="1" smtClean="0"/>
              <a:t>problems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Predicting</a:t>
            </a:r>
            <a:r>
              <a:rPr lang="cs-CZ" dirty="0" smtClean="0"/>
              <a:t> </a:t>
            </a:r>
            <a:r>
              <a:rPr lang="cs-CZ" dirty="0" err="1" smtClean="0"/>
              <a:t>how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product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perform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look </a:t>
            </a:r>
            <a:r>
              <a:rPr lang="cs-CZ" dirty="0" err="1" smtClean="0"/>
              <a:t>like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Desings</a:t>
            </a:r>
            <a:r>
              <a:rPr lang="cs-CZ" dirty="0" smtClean="0"/>
              <a:t> </a:t>
            </a:r>
            <a:r>
              <a:rPr lang="cs-CZ" dirty="0" err="1" smtClean="0"/>
              <a:t>optimalization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Save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</a:t>
            </a:r>
            <a:r>
              <a:rPr lang="cs-CZ" dirty="0" err="1" smtClean="0"/>
              <a:t>before</a:t>
            </a:r>
            <a:r>
              <a:rPr lang="cs-CZ" dirty="0" smtClean="0"/>
              <a:t> </a:t>
            </a:r>
            <a:r>
              <a:rPr lang="cs-CZ" dirty="0" err="1" smtClean="0"/>
              <a:t>manufacturing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Details</a:t>
            </a:r>
            <a:r>
              <a:rPr lang="cs-CZ" dirty="0" smtClean="0"/>
              <a:t> </a:t>
            </a:r>
            <a:r>
              <a:rPr lang="cs-CZ" dirty="0" err="1" smtClean="0"/>
              <a:t>simulating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Better</a:t>
            </a:r>
            <a:r>
              <a:rPr lang="cs-CZ" dirty="0" smtClean="0"/>
              <a:t> </a:t>
            </a:r>
            <a:r>
              <a:rPr lang="cs-CZ" dirty="0" err="1" smtClean="0"/>
              <a:t>decisions</a:t>
            </a:r>
            <a:r>
              <a:rPr lang="cs-CZ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</a:t>
            </a:r>
            <a:r>
              <a:rPr lang="cs-CZ" dirty="0" smtClean="0"/>
              <a:t>/3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correct</a:t>
            </a:r>
            <a:r>
              <a:rPr lang="cs-CZ" dirty="0" smtClean="0"/>
              <a:t> </a:t>
            </a:r>
            <a:r>
              <a:rPr lang="cs-CZ" dirty="0" err="1" smtClean="0"/>
              <a:t>terms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b="1" dirty="0" smtClean="0"/>
              <a:t>computer-aided </a:t>
            </a:r>
            <a:r>
              <a:rPr lang="en-GB" b="1" dirty="0" smtClean="0"/>
              <a:t>design</a:t>
            </a:r>
            <a:r>
              <a:rPr lang="en-GB" dirty="0" smtClean="0"/>
              <a:t>*</a:t>
            </a:r>
            <a:r>
              <a:rPr lang="cs-CZ" dirty="0" smtClean="0"/>
              <a:t> </a:t>
            </a:r>
            <a:r>
              <a:rPr lang="en-GB" b="1" dirty="0" smtClean="0"/>
              <a:t>programs*</a:t>
            </a:r>
            <a:r>
              <a:rPr lang="cs-CZ" b="1" dirty="0" smtClean="0"/>
              <a:t> </a:t>
            </a:r>
            <a:r>
              <a:rPr lang="en-GB" b="1" dirty="0" smtClean="0"/>
              <a:t>visualize*</a:t>
            </a:r>
            <a:r>
              <a:rPr lang="cs-CZ" b="1" dirty="0" smtClean="0"/>
              <a:t> </a:t>
            </a:r>
            <a:r>
              <a:rPr lang="en-GB" b="1" dirty="0" smtClean="0"/>
              <a:t>three </a:t>
            </a:r>
            <a:r>
              <a:rPr lang="cs-CZ" b="1" dirty="0" smtClean="0"/>
              <a:t>d</a:t>
            </a:r>
            <a:r>
              <a:rPr lang="en-GB" b="1" dirty="0" err="1" smtClean="0"/>
              <a:t>imensions</a:t>
            </a:r>
            <a:r>
              <a:rPr lang="en-GB" dirty="0" smtClean="0"/>
              <a:t>* </a:t>
            </a:r>
            <a:r>
              <a:rPr lang="en-GB" b="1" dirty="0" smtClean="0"/>
              <a:t>to </a:t>
            </a:r>
            <a:r>
              <a:rPr lang="en-GB" b="1" dirty="0" smtClean="0"/>
              <a:t>design</a:t>
            </a:r>
            <a:r>
              <a:rPr lang="en-GB" dirty="0" smtClean="0"/>
              <a:t>* </a:t>
            </a:r>
            <a:r>
              <a:rPr lang="en-GB" b="1" dirty="0" smtClean="0"/>
              <a:t>standards-based </a:t>
            </a:r>
            <a:r>
              <a:rPr lang="en-GB" b="1" dirty="0" smtClean="0"/>
              <a:t>parts</a:t>
            </a:r>
            <a:r>
              <a:rPr lang="en-GB" dirty="0" smtClean="0"/>
              <a:t>* </a:t>
            </a:r>
            <a:r>
              <a:rPr lang="en-GB" b="1" dirty="0" smtClean="0"/>
              <a:t>tolerances</a:t>
            </a:r>
            <a:r>
              <a:rPr lang="en-GB" dirty="0" smtClean="0"/>
              <a:t>* </a:t>
            </a:r>
            <a:r>
              <a:rPr lang="en-GB" b="1" dirty="0" smtClean="0"/>
              <a:t>dimensions*</a:t>
            </a:r>
            <a:r>
              <a:rPr lang="cs-CZ" b="1" dirty="0" smtClean="0"/>
              <a:t> </a:t>
            </a:r>
            <a:r>
              <a:rPr lang="cs-CZ" b="1" dirty="0" err="1" smtClean="0"/>
              <a:t>angle</a:t>
            </a:r>
            <a:r>
              <a:rPr lang="en-GB" b="1" dirty="0" smtClean="0"/>
              <a:t>*</a:t>
            </a:r>
            <a:endParaRPr lang="cs-CZ" dirty="0" smtClean="0"/>
          </a:p>
          <a:p>
            <a:pPr lvl="0"/>
            <a:r>
              <a:rPr lang="cs-CZ" dirty="0" err="1" smtClean="0"/>
              <a:t>allowed</a:t>
            </a:r>
            <a:r>
              <a:rPr lang="cs-CZ" dirty="0" smtClean="0"/>
              <a:t> </a:t>
            </a:r>
            <a:r>
              <a:rPr lang="cs-CZ" dirty="0" err="1" smtClean="0"/>
              <a:t>variation</a:t>
            </a:r>
            <a:r>
              <a:rPr lang="cs-CZ" dirty="0" smtClean="0"/>
              <a:t> in distance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space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smtClean="0"/>
              <a:t>…</a:t>
            </a:r>
            <a:endParaRPr lang="cs-CZ" dirty="0" smtClean="0"/>
          </a:p>
          <a:p>
            <a:pPr lvl="0"/>
            <a:r>
              <a:rPr lang="cs-CZ" dirty="0" smtClean="0"/>
              <a:t>to </a:t>
            </a:r>
            <a:r>
              <a:rPr lang="cs-CZ" dirty="0" err="1" smtClean="0"/>
              <a:t>make</a:t>
            </a:r>
            <a:r>
              <a:rPr lang="cs-CZ" dirty="0" smtClean="0"/>
              <a:t> </a:t>
            </a:r>
            <a:r>
              <a:rPr lang="cs-CZ" dirty="0" err="1" smtClean="0"/>
              <a:t>visible</a:t>
            </a:r>
            <a:endParaRPr lang="cs-CZ" dirty="0" smtClean="0"/>
          </a:p>
          <a:p>
            <a:pPr lvl="0"/>
            <a:r>
              <a:rPr lang="cs-CZ" dirty="0" err="1" smtClean="0"/>
              <a:t>instructions</a:t>
            </a:r>
            <a:r>
              <a:rPr lang="cs-CZ" dirty="0" smtClean="0"/>
              <a:t> </a:t>
            </a:r>
            <a:r>
              <a:rPr lang="cs-CZ" dirty="0" err="1" smtClean="0"/>
              <a:t>required</a:t>
            </a:r>
            <a:r>
              <a:rPr lang="cs-CZ" dirty="0" smtClean="0"/>
              <a:t> by a </a:t>
            </a:r>
            <a:r>
              <a:rPr lang="cs-CZ" dirty="0" err="1" smtClean="0"/>
              <a:t>computer</a:t>
            </a:r>
            <a:r>
              <a:rPr lang="cs-CZ" dirty="0" smtClean="0"/>
              <a:t> to </a:t>
            </a:r>
            <a:r>
              <a:rPr lang="cs-CZ" dirty="0" err="1" smtClean="0"/>
              <a:t>function</a:t>
            </a:r>
            <a:endParaRPr lang="cs-CZ" dirty="0" smtClean="0"/>
          </a:p>
          <a:p>
            <a:pPr lvl="0"/>
            <a:r>
              <a:rPr lang="cs-CZ" dirty="0" smtClean="0"/>
              <a:t>software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used</a:t>
            </a:r>
            <a:r>
              <a:rPr lang="cs-CZ" dirty="0" smtClean="0"/>
              <a:t> by </a:t>
            </a:r>
            <a:r>
              <a:rPr lang="cs-CZ" dirty="0" err="1" smtClean="0"/>
              <a:t>architects</a:t>
            </a:r>
            <a:r>
              <a:rPr lang="cs-CZ" dirty="0" smtClean="0"/>
              <a:t>, </a:t>
            </a:r>
            <a:r>
              <a:rPr lang="cs-CZ" dirty="0" err="1" smtClean="0"/>
              <a:t>engineers</a:t>
            </a:r>
            <a:r>
              <a:rPr lang="cs-CZ" dirty="0" smtClean="0"/>
              <a:t>, </a:t>
            </a:r>
            <a:r>
              <a:rPr lang="cs-CZ" dirty="0" err="1" smtClean="0"/>
              <a:t>drafters</a:t>
            </a:r>
            <a:r>
              <a:rPr lang="cs-CZ" dirty="0" smtClean="0"/>
              <a:t> </a:t>
            </a:r>
            <a:r>
              <a:rPr lang="cs-CZ" dirty="0" smtClean="0"/>
              <a:t>..</a:t>
            </a:r>
            <a:r>
              <a:rPr lang="cs-CZ" dirty="0" smtClean="0"/>
              <a:t>.</a:t>
            </a:r>
            <a:endParaRPr lang="cs-CZ" dirty="0" smtClean="0"/>
          </a:p>
          <a:p>
            <a:pPr lvl="0"/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length</a:t>
            </a:r>
            <a:r>
              <a:rPr lang="cs-CZ" dirty="0" smtClean="0"/>
              <a:t>, </a:t>
            </a:r>
            <a:r>
              <a:rPr lang="cs-CZ" dirty="0" err="1" smtClean="0"/>
              <a:t>width</a:t>
            </a:r>
            <a:r>
              <a:rPr lang="cs-CZ" dirty="0" smtClean="0"/>
              <a:t>, </a:t>
            </a:r>
            <a:r>
              <a:rPr lang="cs-CZ" dirty="0" err="1" smtClean="0"/>
              <a:t>height</a:t>
            </a:r>
            <a:r>
              <a:rPr lang="cs-CZ" dirty="0" smtClean="0"/>
              <a:t>,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depth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something</a:t>
            </a:r>
            <a:endParaRPr lang="cs-CZ" dirty="0" smtClean="0"/>
          </a:p>
          <a:p>
            <a:pPr lvl="0"/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has </a:t>
            </a:r>
            <a:r>
              <a:rPr lang="cs-CZ" dirty="0" err="1" smtClean="0"/>
              <a:t>height</a:t>
            </a:r>
            <a:r>
              <a:rPr lang="cs-CZ" dirty="0" smtClean="0"/>
              <a:t>, </a:t>
            </a:r>
            <a:r>
              <a:rPr lang="cs-CZ" dirty="0" err="1" smtClean="0"/>
              <a:t>width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depth</a:t>
            </a:r>
            <a:r>
              <a:rPr lang="cs-CZ" dirty="0" smtClean="0"/>
              <a:t>, …</a:t>
            </a:r>
          </a:p>
          <a:p>
            <a:pPr lvl="0"/>
            <a:r>
              <a:rPr lang="cs-CZ" dirty="0" smtClean="0"/>
              <a:t>to make </a:t>
            </a:r>
            <a:r>
              <a:rPr lang="cs-CZ" dirty="0" err="1" smtClean="0"/>
              <a:t>detailed</a:t>
            </a:r>
            <a:r>
              <a:rPr lang="cs-CZ" dirty="0" smtClean="0"/>
              <a:t> </a:t>
            </a:r>
            <a:r>
              <a:rPr lang="cs-CZ" dirty="0" err="1" smtClean="0"/>
              <a:t>drawing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a </a:t>
            </a:r>
            <a:r>
              <a:rPr lang="cs-CZ" dirty="0" err="1" smtClean="0"/>
              <a:t>plan</a:t>
            </a:r>
            <a:endParaRPr lang="cs-CZ" dirty="0" smtClean="0"/>
          </a:p>
          <a:p>
            <a:pPr lvl="0"/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difference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direction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two</a:t>
            </a:r>
            <a:r>
              <a:rPr lang="cs-CZ" dirty="0" smtClean="0"/>
              <a:t> </a:t>
            </a:r>
            <a:r>
              <a:rPr lang="cs-CZ" dirty="0" err="1" smtClean="0"/>
              <a:t>lines</a:t>
            </a:r>
            <a:r>
              <a:rPr lang="cs-CZ" dirty="0" smtClean="0"/>
              <a:t>…</a:t>
            </a:r>
          </a:p>
          <a:p>
            <a:pPr lvl="0"/>
            <a:r>
              <a:rPr lang="cs-CZ" dirty="0" err="1"/>
              <a:t>p</a:t>
            </a:r>
            <a:r>
              <a:rPr lang="cs-CZ" dirty="0" err="1" smtClean="0"/>
              <a:t>arts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technical</a:t>
            </a:r>
            <a:r>
              <a:rPr lang="cs-CZ" dirty="0" smtClean="0"/>
              <a:t> </a:t>
            </a:r>
            <a:r>
              <a:rPr lang="cs-CZ" dirty="0" err="1" smtClean="0"/>
              <a:t>criteria</a:t>
            </a:r>
            <a:r>
              <a:rPr lang="cs-CZ" dirty="0" smtClean="0"/>
              <a:t>, </a:t>
            </a:r>
            <a:r>
              <a:rPr lang="cs-CZ" dirty="0" err="1" smtClean="0"/>
              <a:t>specifications</a:t>
            </a:r>
            <a:r>
              <a:rPr lang="cs-CZ" dirty="0" smtClean="0"/>
              <a:t>, …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389120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b="1" dirty="0"/>
              <a:t>t</a:t>
            </a:r>
            <a:r>
              <a:rPr lang="en-GB" b="1" dirty="0" err="1" smtClean="0"/>
              <a:t>olerances</a:t>
            </a:r>
            <a:r>
              <a:rPr lang="cs-CZ" b="1" dirty="0" smtClean="0"/>
              <a:t> </a:t>
            </a:r>
            <a:r>
              <a:rPr lang="cs-CZ" dirty="0" err="1" smtClean="0"/>
              <a:t>allowed</a:t>
            </a:r>
            <a:r>
              <a:rPr lang="cs-CZ" dirty="0" smtClean="0"/>
              <a:t> </a:t>
            </a:r>
            <a:r>
              <a:rPr lang="cs-CZ" dirty="0" err="1" smtClean="0"/>
              <a:t>variation</a:t>
            </a:r>
            <a:r>
              <a:rPr lang="cs-CZ" dirty="0" smtClean="0"/>
              <a:t> in distance </a:t>
            </a:r>
            <a:r>
              <a:rPr lang="cs-CZ" dirty="0" smtClean="0"/>
              <a:t>…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cs-CZ" b="1" dirty="0"/>
              <a:t>v</a:t>
            </a:r>
            <a:r>
              <a:rPr lang="en-GB" b="1" dirty="0" err="1" smtClean="0"/>
              <a:t>isualize</a:t>
            </a:r>
            <a:r>
              <a:rPr lang="cs-CZ" b="1" dirty="0" smtClean="0"/>
              <a:t> </a:t>
            </a:r>
            <a:r>
              <a:rPr lang="cs-CZ" dirty="0" smtClean="0"/>
              <a:t>to </a:t>
            </a:r>
            <a:r>
              <a:rPr lang="cs-CZ" dirty="0" smtClean="0"/>
              <a:t>make </a:t>
            </a:r>
            <a:r>
              <a:rPr lang="cs-CZ" dirty="0" err="1" smtClean="0"/>
              <a:t>visible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cs-CZ" b="1" dirty="0"/>
              <a:t>p</a:t>
            </a:r>
            <a:r>
              <a:rPr lang="en-GB" b="1" dirty="0" err="1" smtClean="0"/>
              <a:t>rograms</a:t>
            </a:r>
            <a:r>
              <a:rPr lang="cs-CZ" b="1" dirty="0" smtClean="0"/>
              <a:t> </a:t>
            </a:r>
            <a:r>
              <a:rPr lang="cs-CZ" dirty="0" err="1" smtClean="0"/>
              <a:t>instructions</a:t>
            </a:r>
            <a:r>
              <a:rPr lang="cs-CZ" dirty="0" smtClean="0"/>
              <a:t> </a:t>
            </a:r>
            <a:r>
              <a:rPr lang="cs-CZ" dirty="0" err="1" smtClean="0"/>
              <a:t>required</a:t>
            </a:r>
            <a:r>
              <a:rPr lang="cs-CZ" dirty="0" smtClean="0"/>
              <a:t> </a:t>
            </a:r>
            <a:r>
              <a:rPr lang="cs-CZ" dirty="0" smtClean="0"/>
              <a:t>by a </a:t>
            </a:r>
            <a:r>
              <a:rPr lang="cs-CZ" dirty="0" err="1" smtClean="0"/>
              <a:t>computer</a:t>
            </a:r>
            <a:r>
              <a:rPr lang="cs-CZ" dirty="0" smtClean="0"/>
              <a:t> to </a:t>
            </a:r>
            <a:r>
              <a:rPr lang="cs-CZ" dirty="0" err="1" smtClean="0"/>
              <a:t>function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computer-aided design</a:t>
            </a:r>
            <a:r>
              <a:rPr lang="en-GB" dirty="0" smtClean="0"/>
              <a:t> </a:t>
            </a:r>
            <a:r>
              <a:rPr lang="cs-CZ" dirty="0" smtClean="0"/>
              <a:t>software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used</a:t>
            </a:r>
            <a:r>
              <a:rPr lang="cs-CZ" dirty="0" smtClean="0"/>
              <a:t> by </a:t>
            </a:r>
            <a:r>
              <a:rPr lang="cs-CZ" dirty="0" err="1" smtClean="0"/>
              <a:t>architects</a:t>
            </a:r>
            <a:r>
              <a:rPr lang="cs-CZ" dirty="0" smtClean="0"/>
              <a:t> …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cs-CZ" b="1" dirty="0"/>
              <a:t>d</a:t>
            </a:r>
            <a:r>
              <a:rPr lang="en-GB" b="1" dirty="0" err="1" smtClean="0"/>
              <a:t>imensions</a:t>
            </a:r>
            <a:r>
              <a:rPr lang="cs-CZ" b="1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length</a:t>
            </a:r>
            <a:r>
              <a:rPr lang="cs-CZ" dirty="0" smtClean="0"/>
              <a:t>, </a:t>
            </a:r>
            <a:r>
              <a:rPr lang="cs-CZ" dirty="0" err="1" smtClean="0"/>
              <a:t>width</a:t>
            </a:r>
            <a:r>
              <a:rPr lang="cs-CZ" dirty="0" smtClean="0"/>
              <a:t>, </a:t>
            </a:r>
            <a:r>
              <a:rPr lang="cs-CZ" dirty="0" err="1" smtClean="0"/>
              <a:t>height</a:t>
            </a:r>
            <a:r>
              <a:rPr lang="cs-CZ" dirty="0" smtClean="0"/>
              <a:t>,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depth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/>
              <a:t> </a:t>
            </a:r>
            <a:r>
              <a:rPr lang="cs-CZ" dirty="0" smtClean="0"/>
              <a:t>…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three dimensions</a:t>
            </a:r>
            <a:r>
              <a:rPr lang="cs-CZ" b="1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has </a:t>
            </a:r>
            <a:r>
              <a:rPr lang="cs-CZ" dirty="0" err="1" smtClean="0"/>
              <a:t>height</a:t>
            </a:r>
            <a:r>
              <a:rPr lang="cs-CZ" dirty="0" smtClean="0"/>
              <a:t>, </a:t>
            </a:r>
            <a:r>
              <a:rPr lang="cs-CZ" dirty="0" err="1" smtClean="0"/>
              <a:t>width</a:t>
            </a:r>
            <a:r>
              <a:rPr lang="cs-CZ" dirty="0" smtClean="0"/>
              <a:t>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to design</a:t>
            </a:r>
            <a:r>
              <a:rPr lang="en-GB" dirty="0" smtClean="0"/>
              <a:t> </a:t>
            </a:r>
            <a:r>
              <a:rPr lang="cs-CZ" dirty="0" smtClean="0"/>
              <a:t>to make </a:t>
            </a:r>
            <a:r>
              <a:rPr lang="cs-CZ" dirty="0" err="1" smtClean="0"/>
              <a:t>detailed</a:t>
            </a:r>
            <a:r>
              <a:rPr lang="cs-CZ" dirty="0" smtClean="0"/>
              <a:t> </a:t>
            </a:r>
            <a:r>
              <a:rPr lang="cs-CZ" dirty="0" err="1" smtClean="0"/>
              <a:t>drawing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a </a:t>
            </a:r>
            <a:r>
              <a:rPr lang="cs-CZ" dirty="0" err="1" smtClean="0"/>
              <a:t>plan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b="1" dirty="0" err="1"/>
              <a:t>a</a:t>
            </a:r>
            <a:r>
              <a:rPr lang="cs-CZ" b="1" dirty="0" err="1" smtClean="0"/>
              <a:t>ngle</a:t>
            </a:r>
            <a:r>
              <a:rPr lang="cs-CZ" b="1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difference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direction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two</a:t>
            </a:r>
            <a:r>
              <a:rPr lang="cs-CZ" dirty="0" smtClean="0"/>
              <a:t>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standards-based parts</a:t>
            </a:r>
            <a:r>
              <a:rPr lang="en-GB" dirty="0" smtClean="0"/>
              <a:t> </a:t>
            </a:r>
            <a:r>
              <a:rPr lang="cs-CZ" dirty="0" err="1"/>
              <a:t>p</a:t>
            </a:r>
            <a:r>
              <a:rPr lang="cs-CZ" dirty="0" err="1" smtClean="0"/>
              <a:t>arts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technical</a:t>
            </a:r>
            <a:r>
              <a:rPr lang="cs-CZ" dirty="0" smtClean="0"/>
              <a:t> …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119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7/5 </a:t>
            </a:r>
            <a:r>
              <a:rPr lang="cs-CZ" dirty="0" err="1" smtClean="0"/>
              <a:t>Describe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use: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http://www.bluechipengineering.co.uk/images/SCREE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86734"/>
            <a:ext cx="7560840" cy="4617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Possible answers:</a:t>
            </a:r>
          </a:p>
          <a:p>
            <a:pPr>
              <a:buNone/>
            </a:pPr>
            <a:r>
              <a:rPr lang="en-GB" dirty="0" smtClean="0"/>
              <a:t>I use this tool, (this button) to start drawing, to edit</a:t>
            </a:r>
            <a:r>
              <a:rPr lang="cs-CZ" dirty="0" smtClean="0"/>
              <a:t> …</a:t>
            </a:r>
            <a:r>
              <a:rPr lang="en-GB" dirty="0" smtClean="0"/>
              <a:t>, to change dimensions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….</a:t>
            </a:r>
            <a:r>
              <a:rPr lang="en-GB" dirty="0" smtClean="0"/>
              <a:t>, to create an object …..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If I need the object to rotate I click on …..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I click on … to save my drawing, to change font size, to ….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7/4</a:t>
            </a:r>
            <a:r>
              <a:rPr lang="cs-CZ" dirty="0" smtClean="0"/>
              <a:t>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definitions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b="1" i="1" dirty="0" smtClean="0"/>
              <a:t>Create </a:t>
            </a:r>
            <a:r>
              <a:rPr lang="en-GB" b="1" i="1" dirty="0" smtClean="0"/>
              <a:t>designs* </a:t>
            </a:r>
            <a:r>
              <a:rPr lang="en-GB" b="1" i="1" dirty="0" smtClean="0"/>
              <a:t>Save time and accelerate </a:t>
            </a:r>
            <a:r>
              <a:rPr lang="en-GB" b="1" i="1" dirty="0" smtClean="0"/>
              <a:t>projects* </a:t>
            </a:r>
            <a:r>
              <a:rPr lang="en-GB" b="1" i="1" dirty="0" smtClean="0"/>
              <a:t>Create </a:t>
            </a:r>
            <a:r>
              <a:rPr lang="en-GB" b="1" i="1" dirty="0" smtClean="0"/>
              <a:t>presentations</a:t>
            </a:r>
            <a:r>
              <a:rPr lang="en-GB" b="1" dirty="0" smtClean="0"/>
              <a:t>*</a:t>
            </a:r>
            <a:r>
              <a:rPr lang="en-GB" b="1" i="1" dirty="0" smtClean="0"/>
              <a:t> </a:t>
            </a:r>
            <a:endParaRPr lang="cs-CZ" b="1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Eliminate redundant pencil and paper drawings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Explore ideas with 3D </a:t>
            </a:r>
            <a:r>
              <a:rPr lang="en-GB" dirty="0" smtClean="0"/>
              <a:t>mode</a:t>
            </a:r>
            <a:r>
              <a:rPr lang="cs-CZ" dirty="0" smtClean="0"/>
              <a:t>l</a:t>
            </a:r>
            <a:r>
              <a:rPr lang="en-GB" dirty="0" smtClean="0"/>
              <a:t>ling </a:t>
            </a:r>
            <a:r>
              <a:rPr lang="en-GB" dirty="0" smtClean="0"/>
              <a:t>tools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Complete projects with comprehensive tools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Digitize scanned drawings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Re-create as-built environments with point cloud tools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Translate third-party 3D file formats into DWG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Test form, fit, and function variations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Display renderings from AutoCAD designs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Cut rendering times with A360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GB" b="1" i="1" dirty="0" smtClean="0"/>
              <a:t>Create designs </a:t>
            </a:r>
            <a:endParaRPr lang="cs-CZ" b="1" i="1" dirty="0" smtClean="0"/>
          </a:p>
          <a:p>
            <a:pPr lvl="0"/>
            <a:r>
              <a:rPr lang="en-GB" dirty="0" smtClean="0"/>
              <a:t>Eliminate redundant pencil and paper drawings</a:t>
            </a:r>
            <a:endParaRPr lang="cs-CZ" dirty="0" smtClean="0"/>
          </a:p>
          <a:p>
            <a:pPr lvl="0"/>
            <a:r>
              <a:rPr lang="en-GB" dirty="0" smtClean="0"/>
              <a:t>Explore ideas with 3D </a:t>
            </a:r>
            <a:r>
              <a:rPr lang="en-GB" dirty="0" smtClean="0"/>
              <a:t>model</a:t>
            </a:r>
            <a:r>
              <a:rPr lang="cs-CZ" dirty="0" smtClean="0"/>
              <a:t>l</a:t>
            </a:r>
            <a:r>
              <a:rPr lang="en-GB" dirty="0" err="1" smtClean="0"/>
              <a:t>ing</a:t>
            </a:r>
            <a:r>
              <a:rPr lang="en-GB" dirty="0" smtClean="0"/>
              <a:t> </a:t>
            </a:r>
            <a:r>
              <a:rPr lang="en-GB" dirty="0" smtClean="0"/>
              <a:t>tools</a:t>
            </a:r>
            <a:endParaRPr lang="cs-CZ" dirty="0" smtClean="0"/>
          </a:p>
          <a:p>
            <a:pPr lvl="0"/>
            <a:r>
              <a:rPr lang="en-GB" dirty="0" smtClean="0"/>
              <a:t>Complete projects with comprehensive tools</a:t>
            </a:r>
            <a:endParaRPr lang="cs-CZ" dirty="0" smtClean="0"/>
          </a:p>
          <a:p>
            <a:pPr lvl="0"/>
            <a:r>
              <a:rPr lang="en-GB" b="1" i="1" dirty="0" smtClean="0"/>
              <a:t>Save time and accelerate projects </a:t>
            </a:r>
            <a:endParaRPr lang="cs-CZ" b="1" i="1" dirty="0" smtClean="0"/>
          </a:p>
          <a:p>
            <a:pPr lvl="0"/>
            <a:r>
              <a:rPr lang="en-GB" dirty="0" smtClean="0"/>
              <a:t>Digitize scanned drawings</a:t>
            </a:r>
            <a:endParaRPr lang="cs-CZ" dirty="0" smtClean="0"/>
          </a:p>
          <a:p>
            <a:pPr lvl="0"/>
            <a:r>
              <a:rPr lang="en-GB" dirty="0" smtClean="0"/>
              <a:t>Re-create as-built environments with point cloud tools</a:t>
            </a:r>
            <a:endParaRPr lang="cs-CZ" dirty="0" smtClean="0"/>
          </a:p>
          <a:p>
            <a:pPr lvl="0"/>
            <a:r>
              <a:rPr lang="en-GB" dirty="0" smtClean="0"/>
              <a:t>Translate third-party 3D file formats into DWG</a:t>
            </a:r>
            <a:endParaRPr lang="cs-CZ" dirty="0" smtClean="0"/>
          </a:p>
          <a:p>
            <a:pPr lvl="0"/>
            <a:r>
              <a:rPr lang="en-GB" b="1" i="1" dirty="0" smtClean="0"/>
              <a:t>Create presentations </a:t>
            </a:r>
            <a:endParaRPr lang="cs-CZ" b="1" i="1" dirty="0" smtClean="0"/>
          </a:p>
          <a:p>
            <a:pPr lvl="0"/>
            <a:r>
              <a:rPr lang="en-GB" dirty="0" smtClean="0"/>
              <a:t>Test form, fit, and function variations</a:t>
            </a:r>
            <a:endParaRPr lang="cs-CZ" dirty="0" smtClean="0"/>
          </a:p>
          <a:p>
            <a:pPr lvl="0"/>
            <a:r>
              <a:rPr lang="en-GB" dirty="0" smtClean="0"/>
              <a:t>Display renderings from AutoCAD designs</a:t>
            </a:r>
            <a:endParaRPr lang="cs-CZ" dirty="0" smtClean="0"/>
          </a:p>
          <a:p>
            <a:pPr lvl="0"/>
            <a:r>
              <a:rPr lang="en-GB" dirty="0" smtClean="0"/>
              <a:t>Cut rendering times with A360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385</TotalTime>
  <Words>469</Words>
  <Application>Microsoft Office PowerPoint</Application>
  <PresentationFormat>Předvádění na obrazovce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Tok</vt:lpstr>
      <vt:lpstr>Prezentace aplikace PowerPoint</vt:lpstr>
      <vt:lpstr>The video task</vt:lpstr>
      <vt:lpstr>Answers</vt:lpstr>
      <vt:lpstr>7/3 Choose the correct terms</vt:lpstr>
      <vt:lpstr>Answers</vt:lpstr>
      <vt:lpstr>7/5 Describe some tools you use:</vt:lpstr>
      <vt:lpstr>Answers</vt:lpstr>
      <vt:lpstr>7/4 Choose three definitions</vt:lpstr>
      <vt:lpstr>Answers</vt:lpstr>
      <vt:lpstr>7/6 Work out the dictionary 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27</cp:revision>
  <dcterms:created xsi:type="dcterms:W3CDTF">2014-05-02T09:35:00Z</dcterms:created>
  <dcterms:modified xsi:type="dcterms:W3CDTF">2014-12-01T02:27:48Z</dcterms:modified>
</cp:coreProperties>
</file>