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8" r:id="rId4"/>
    <p:sldId id="259" r:id="rId5"/>
    <p:sldId id="264" r:id="rId6"/>
    <p:sldId id="261" r:id="rId7"/>
    <p:sldId id="262" r:id="rId8"/>
    <p:sldId id="263" r:id="rId9"/>
    <p:sldId id="257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KywZ730JF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http://s.hswstatic.com/gif/question522-loud-ge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5877273"/>
            <a:ext cx="3779912" cy="9807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-65605" y="4221088"/>
            <a:ext cx="86978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</a:t>
            </a:r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cs-CZ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transmissions</a:t>
            </a:r>
            <a:endParaRPr lang="cs-CZ" sz="5400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cs-CZ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5/1 </a:t>
            </a:r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u="sng" dirty="0" smtClean="0">
              <a:hlinkClick r:id="rId2"/>
            </a:endParaRPr>
          </a:p>
          <a:p>
            <a:pPr marL="0" indent="0">
              <a:buNone/>
            </a:pPr>
            <a:r>
              <a:rPr lang="cs-CZ" u="sng" dirty="0" smtClean="0">
                <a:hlinkClick r:id="rId2"/>
              </a:rPr>
              <a:t>https</a:t>
            </a:r>
            <a:r>
              <a:rPr lang="cs-CZ" u="sng" dirty="0">
                <a:hlinkClick r:id="rId2"/>
              </a:rPr>
              <a:t>://www.youtube.com/watch?v=IKywZ730JFs</a:t>
            </a:r>
            <a:endParaRPr lang="cs-CZ" dirty="0"/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input</a:t>
            </a:r>
          </a:p>
          <a:p>
            <a:pPr lvl="0"/>
            <a:r>
              <a:rPr lang="cs-CZ" dirty="0" err="1" smtClean="0"/>
              <a:t>shaft</a:t>
            </a:r>
            <a:r>
              <a:rPr lang="cs-CZ" dirty="0" smtClean="0"/>
              <a:t> </a:t>
            </a:r>
          </a:p>
          <a:p>
            <a:pPr lvl="0"/>
            <a:r>
              <a:rPr lang="cs-CZ" dirty="0" err="1" smtClean="0"/>
              <a:t>output</a:t>
            </a:r>
            <a:endParaRPr lang="cs-CZ" dirty="0" smtClean="0"/>
          </a:p>
          <a:p>
            <a:pPr lvl="0"/>
            <a:r>
              <a:rPr lang="cs-CZ" dirty="0" err="1" smtClean="0"/>
              <a:t>teeth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Studens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answers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5/3 Choose the correct term from the text and match it with one of the definitions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i="1" dirty="0" smtClean="0"/>
              <a:t>machine* transmissions* turning motion* drive shaft* speed*</a:t>
            </a:r>
            <a:r>
              <a:rPr lang="cs-CZ" b="1" i="1" dirty="0" smtClean="0"/>
              <a:t> </a:t>
            </a:r>
            <a:r>
              <a:rPr lang="en-GB" b="1" i="1" dirty="0" smtClean="0"/>
              <a:t>output shaft* torque*</a:t>
            </a:r>
            <a:r>
              <a:rPr lang="cs-CZ" b="1" i="1" dirty="0" smtClean="0"/>
              <a:t> </a:t>
            </a:r>
            <a:r>
              <a:rPr lang="en-GB" b="1" i="1" dirty="0" smtClean="0"/>
              <a:t>adjust* increase</a:t>
            </a:r>
            <a:r>
              <a:rPr lang="cs-CZ" sz="2800" b="1" dirty="0" smtClean="0"/>
              <a:t>*</a:t>
            </a:r>
          </a:p>
          <a:p>
            <a:pPr>
              <a:buNone/>
            </a:pP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vzdálenost, kterou předmět urazí za jednotku </a:t>
            </a:r>
            <a:r>
              <a:rPr lang="cs-CZ" dirty="0" smtClean="0"/>
              <a:t>času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zařízení skládající se z pevných a pohyblivých částí, která přetváří mechanickou </a:t>
            </a:r>
            <a:r>
              <a:rPr lang="cs-CZ" dirty="0" smtClean="0"/>
              <a:t>energii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je pohyb předmětu, při kterém předmět </a:t>
            </a:r>
            <a:r>
              <a:rPr lang="cs-CZ" dirty="0" smtClean="0"/>
              <a:t>rotuje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přenáší sílu mezi hřídelemi, často mění točivý moment a </a:t>
            </a:r>
            <a:r>
              <a:rPr lang="cs-CZ" dirty="0" smtClean="0"/>
              <a:t>otáčky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stát se větším co do počtu, rozměru, síly nebo </a:t>
            </a:r>
            <a:r>
              <a:rPr lang="cs-CZ" dirty="0" smtClean="0"/>
              <a:t>kvality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je hřídel, která přenáší pohyb z hnací hřídele na potřebné </a:t>
            </a:r>
            <a:r>
              <a:rPr lang="cs-CZ" dirty="0" smtClean="0"/>
              <a:t>místo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upravit  nebo nastavit něco tak, aby to pracovalo </a:t>
            </a:r>
            <a:r>
              <a:rPr lang="cs-CZ" dirty="0" smtClean="0"/>
              <a:t>jinak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vyjadřuje působení síly na objekt rotující podle osy otáčení(hřídele</a:t>
            </a:r>
            <a:r>
              <a:rPr lang="cs-CZ" dirty="0" smtClean="0"/>
              <a:t>)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je hřídel, která přenáší mechanickou sílu z motoru na potřebné </a:t>
            </a:r>
            <a:r>
              <a:rPr lang="cs-CZ" dirty="0" smtClean="0"/>
              <a:t>místo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GB" b="1" i="1" dirty="0" smtClean="0"/>
              <a:t>speed </a:t>
            </a:r>
            <a:r>
              <a:rPr lang="cs-CZ" b="1" i="1" dirty="0" smtClean="0"/>
              <a:t> </a:t>
            </a:r>
            <a:r>
              <a:rPr lang="cs-CZ" dirty="0" smtClean="0"/>
              <a:t>vzdálenost, kterou předmět urazí za jednotku času</a:t>
            </a:r>
          </a:p>
          <a:p>
            <a:pPr lvl="0"/>
            <a:r>
              <a:rPr lang="cs-CZ" b="1" i="1" dirty="0" smtClean="0"/>
              <a:t>m</a:t>
            </a:r>
            <a:r>
              <a:rPr lang="en-GB" b="1" i="1" dirty="0" err="1" smtClean="0"/>
              <a:t>achine</a:t>
            </a:r>
            <a:r>
              <a:rPr lang="cs-CZ" b="1" i="1" dirty="0" smtClean="0"/>
              <a:t> </a:t>
            </a:r>
            <a:r>
              <a:rPr lang="cs-CZ" dirty="0" smtClean="0"/>
              <a:t>zařízení skládající se z pevných a pohyblivých částí, která přetváří mechanickou energii</a:t>
            </a:r>
          </a:p>
          <a:p>
            <a:pPr lvl="0"/>
            <a:r>
              <a:rPr lang="en-GB" b="1" i="1" dirty="0" smtClean="0"/>
              <a:t>turning motion </a:t>
            </a:r>
            <a:r>
              <a:rPr lang="cs-CZ" dirty="0" smtClean="0"/>
              <a:t>je pohyb předmětu, při kterém předmět rotuje</a:t>
            </a:r>
          </a:p>
          <a:p>
            <a:pPr lvl="0"/>
            <a:r>
              <a:rPr lang="en-GB" b="1" i="1" dirty="0" smtClean="0"/>
              <a:t>transmissions </a:t>
            </a:r>
            <a:r>
              <a:rPr lang="cs-CZ" dirty="0" smtClean="0"/>
              <a:t>přenáší sílu mezi hřídelemi, často mění točivý moment a otáčky</a:t>
            </a:r>
          </a:p>
          <a:p>
            <a:pPr lvl="0"/>
            <a:r>
              <a:rPr lang="cs-CZ" b="1" i="1" dirty="0"/>
              <a:t>i</a:t>
            </a:r>
            <a:r>
              <a:rPr lang="en-GB" b="1" i="1" dirty="0" err="1" smtClean="0"/>
              <a:t>ncrease</a:t>
            </a:r>
            <a:r>
              <a:rPr lang="cs-CZ" b="1" i="1" dirty="0" smtClean="0"/>
              <a:t> </a:t>
            </a:r>
            <a:r>
              <a:rPr lang="cs-CZ" dirty="0" smtClean="0"/>
              <a:t>stát se větším co do počtu, rozměru, síly nebo kvality</a:t>
            </a:r>
          </a:p>
          <a:p>
            <a:pPr lvl="0"/>
            <a:r>
              <a:rPr lang="en-GB" b="1" i="1" dirty="0" smtClean="0"/>
              <a:t>output shaft</a:t>
            </a:r>
            <a:r>
              <a:rPr lang="cs-CZ" b="1" i="1" dirty="0" smtClean="0"/>
              <a:t> </a:t>
            </a:r>
            <a:r>
              <a:rPr lang="cs-CZ" dirty="0" smtClean="0"/>
              <a:t>je hřídel, která přenáší pohyb z hnací hřídele na potřebné místo   </a:t>
            </a:r>
          </a:p>
          <a:p>
            <a:pPr lvl="0"/>
            <a:r>
              <a:rPr lang="cs-CZ" b="1" i="1" dirty="0"/>
              <a:t>a</a:t>
            </a:r>
            <a:r>
              <a:rPr lang="en-GB" b="1" i="1" dirty="0" err="1" smtClean="0"/>
              <a:t>djust</a:t>
            </a:r>
            <a:r>
              <a:rPr lang="cs-CZ" b="1" i="1" dirty="0" smtClean="0"/>
              <a:t> </a:t>
            </a:r>
            <a:r>
              <a:rPr lang="cs-CZ" dirty="0" smtClean="0"/>
              <a:t>upravit  nebo nastavit něco tak, aby to pracovalo jinak</a:t>
            </a:r>
          </a:p>
          <a:p>
            <a:pPr lvl="0"/>
            <a:r>
              <a:rPr lang="cs-CZ" b="1" i="1" dirty="0"/>
              <a:t>t</a:t>
            </a:r>
            <a:r>
              <a:rPr lang="en-GB" b="1" i="1" dirty="0" err="1" smtClean="0"/>
              <a:t>orque</a:t>
            </a:r>
            <a:r>
              <a:rPr lang="cs-CZ" b="1" i="1" dirty="0" smtClean="0"/>
              <a:t> </a:t>
            </a:r>
            <a:r>
              <a:rPr lang="cs-CZ" dirty="0" smtClean="0"/>
              <a:t>vyjadřuje působení síly na objekt rotující podle osy</a:t>
            </a:r>
          </a:p>
          <a:p>
            <a:pPr lvl="0"/>
            <a:r>
              <a:rPr lang="en-GB" b="1" i="1" dirty="0" smtClean="0"/>
              <a:t>drive shaft </a:t>
            </a:r>
            <a:r>
              <a:rPr lang="cs-CZ" dirty="0" smtClean="0"/>
              <a:t>je hřídel, která přenáší mechanickou sílu z motoru na potřebné místo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5/4 Choose the correct term from the text and match it with one of the definitions</a:t>
            </a:r>
            <a:endParaRPr lang="cs-CZ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841809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91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lphaLcParenR"/>
            </a:pPr>
            <a:r>
              <a:rPr lang="cs-CZ" b="1" i="1" dirty="0"/>
              <a:t>m</a:t>
            </a:r>
            <a:r>
              <a:rPr lang="en-GB" b="1" i="1" dirty="0" err="1" smtClean="0"/>
              <a:t>achine</a:t>
            </a:r>
            <a:r>
              <a:rPr lang="cs-CZ" b="1" i="1" dirty="0" smtClean="0"/>
              <a:t> </a:t>
            </a:r>
            <a:r>
              <a:rPr lang="cs-CZ" dirty="0" smtClean="0"/>
              <a:t>a </a:t>
            </a:r>
            <a:r>
              <a:rPr lang="cs-CZ" dirty="0" err="1"/>
              <a:t>device</a:t>
            </a:r>
            <a:r>
              <a:rPr lang="cs-CZ" dirty="0"/>
              <a:t> </a:t>
            </a:r>
            <a:r>
              <a:rPr lang="cs-CZ" dirty="0" err="1" smtClean="0"/>
              <a:t>consisting</a:t>
            </a:r>
            <a:r>
              <a:rPr lang="cs-CZ" dirty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/>
              <a:t>fixed</a:t>
            </a:r>
            <a:r>
              <a:rPr lang="cs-CZ" dirty="0"/>
              <a:t> and </a:t>
            </a:r>
            <a:r>
              <a:rPr lang="cs-CZ" dirty="0" err="1"/>
              <a:t>moving</a:t>
            </a:r>
            <a:r>
              <a:rPr lang="cs-CZ" dirty="0"/>
              <a:t> </a:t>
            </a:r>
            <a:r>
              <a:rPr lang="cs-CZ" dirty="0" err="1"/>
              <a:t>parts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modifies</a:t>
            </a:r>
            <a:r>
              <a:rPr lang="cs-CZ" dirty="0"/>
              <a:t> </a:t>
            </a:r>
            <a:r>
              <a:rPr lang="cs-CZ" dirty="0" err="1"/>
              <a:t>mechanical</a:t>
            </a:r>
            <a:r>
              <a:rPr lang="cs-CZ" dirty="0"/>
              <a:t> </a:t>
            </a:r>
            <a:r>
              <a:rPr lang="cs-CZ" dirty="0" err="1"/>
              <a:t>energy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transmissions</a:t>
            </a:r>
            <a:r>
              <a:rPr lang="cs-CZ" b="1" i="1" dirty="0" smtClean="0"/>
              <a:t> </a:t>
            </a:r>
            <a:r>
              <a:rPr lang="cs-CZ" dirty="0" err="1"/>
              <a:t>transmissions</a:t>
            </a:r>
            <a:r>
              <a:rPr lang="cs-CZ" dirty="0"/>
              <a:t>  </a:t>
            </a:r>
            <a:r>
              <a:rPr lang="cs-CZ" dirty="0" err="1"/>
              <a:t>transference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force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shafts</a:t>
            </a:r>
            <a:r>
              <a:rPr lang="cs-CZ" dirty="0"/>
              <a:t> </a:t>
            </a:r>
            <a:r>
              <a:rPr lang="cs-CZ" dirty="0" err="1"/>
              <a:t>often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torque</a:t>
            </a:r>
            <a:r>
              <a:rPr lang="cs-CZ" dirty="0"/>
              <a:t> and </a:t>
            </a:r>
            <a:r>
              <a:rPr lang="cs-CZ" dirty="0" smtClean="0"/>
              <a:t>speed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turning motion </a:t>
            </a:r>
            <a:r>
              <a:rPr lang="cs-CZ" dirty="0"/>
              <a:t>a </a:t>
            </a:r>
            <a:r>
              <a:rPr lang="cs-CZ" dirty="0" err="1"/>
              <a:t>movement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object</a:t>
            </a:r>
            <a:r>
              <a:rPr lang="cs-CZ" dirty="0"/>
              <a:t> </a:t>
            </a:r>
            <a:r>
              <a:rPr lang="cs-CZ" dirty="0" err="1"/>
              <a:t>during</a:t>
            </a:r>
            <a:r>
              <a:rPr lang="cs-CZ" dirty="0"/>
              <a:t>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object</a:t>
            </a:r>
            <a:r>
              <a:rPr lang="cs-CZ" dirty="0"/>
              <a:t> </a:t>
            </a:r>
            <a:r>
              <a:rPr lang="cs-CZ" dirty="0" err="1"/>
              <a:t>circle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 smtClean="0"/>
              <a:t>rotate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drive shaft </a:t>
            </a:r>
            <a:r>
              <a:rPr lang="cs-CZ" dirty="0" err="1"/>
              <a:t>rotating</a:t>
            </a:r>
            <a:r>
              <a:rPr lang="cs-CZ" dirty="0"/>
              <a:t> </a:t>
            </a:r>
            <a:r>
              <a:rPr lang="cs-CZ" dirty="0" err="1"/>
              <a:t>shaft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transmits</a:t>
            </a:r>
            <a:r>
              <a:rPr lang="cs-CZ" dirty="0"/>
              <a:t> </a:t>
            </a:r>
            <a:r>
              <a:rPr lang="cs-CZ" dirty="0" err="1"/>
              <a:t>mechanical</a:t>
            </a:r>
            <a:r>
              <a:rPr lang="cs-CZ" dirty="0"/>
              <a:t> </a:t>
            </a:r>
            <a:r>
              <a:rPr lang="cs-CZ" dirty="0" err="1"/>
              <a:t>power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a motor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engine</a:t>
            </a:r>
            <a:r>
              <a:rPr lang="cs-CZ" dirty="0"/>
              <a:t> to a point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application</a:t>
            </a:r>
            <a:endParaRPr lang="cs-CZ" b="1" i="1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b="1" i="1" dirty="0" smtClean="0"/>
              <a:t>s</a:t>
            </a:r>
            <a:r>
              <a:rPr lang="en-GB" b="1" i="1" dirty="0" smtClean="0"/>
              <a:t>peed</a:t>
            </a:r>
            <a:r>
              <a:rPr lang="cs-CZ" b="1" i="1" dirty="0" smtClean="0"/>
              <a:t> </a:t>
            </a:r>
            <a:r>
              <a:rPr lang="cs-CZ" dirty="0" smtClean="0"/>
              <a:t>distance </a:t>
            </a:r>
            <a:r>
              <a:rPr lang="cs-CZ" dirty="0" err="1"/>
              <a:t>travelled</a:t>
            </a:r>
            <a:r>
              <a:rPr lang="cs-CZ" dirty="0"/>
              <a:t> per unit </a:t>
            </a:r>
            <a:r>
              <a:rPr lang="cs-CZ" dirty="0" err="1"/>
              <a:t>time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output shaft</a:t>
            </a:r>
            <a:r>
              <a:rPr lang="cs-CZ" b="1" i="1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shaft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transfers</a:t>
            </a:r>
            <a:r>
              <a:rPr lang="cs-CZ" dirty="0"/>
              <a:t> </a:t>
            </a:r>
            <a:r>
              <a:rPr lang="cs-CZ" dirty="0" err="1"/>
              <a:t>motion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drive </a:t>
            </a:r>
            <a:r>
              <a:rPr lang="cs-CZ" dirty="0" err="1"/>
              <a:t>shaft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point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cs-CZ" b="1" i="1" dirty="0"/>
              <a:t>t</a:t>
            </a:r>
            <a:r>
              <a:rPr lang="en-GB" b="1" i="1" dirty="0" err="1" smtClean="0"/>
              <a:t>orque</a:t>
            </a:r>
            <a:r>
              <a:rPr lang="cs-CZ" b="1" i="1" dirty="0" smtClean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tendency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aforce</a:t>
            </a:r>
            <a:r>
              <a:rPr lang="cs-CZ" dirty="0"/>
              <a:t> to </a:t>
            </a:r>
            <a:r>
              <a:rPr lang="cs-CZ" dirty="0" err="1"/>
              <a:t>rotate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object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smtClean="0"/>
              <a:t>axis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increase</a:t>
            </a:r>
            <a:r>
              <a:rPr lang="cs-CZ" dirty="0" smtClean="0"/>
              <a:t> </a:t>
            </a:r>
            <a:r>
              <a:rPr lang="cs-CZ" dirty="0"/>
              <a:t>to </a:t>
            </a:r>
            <a:r>
              <a:rPr lang="cs-CZ" dirty="0" err="1"/>
              <a:t>become</a:t>
            </a:r>
            <a:r>
              <a:rPr lang="cs-CZ" dirty="0"/>
              <a:t> </a:t>
            </a:r>
            <a:r>
              <a:rPr lang="cs-CZ" dirty="0" err="1"/>
              <a:t>greater</a:t>
            </a:r>
            <a:r>
              <a:rPr lang="cs-CZ" dirty="0"/>
              <a:t>, as in </a:t>
            </a:r>
            <a:r>
              <a:rPr lang="cs-CZ" dirty="0" err="1"/>
              <a:t>number</a:t>
            </a:r>
            <a:r>
              <a:rPr lang="cs-CZ" dirty="0"/>
              <a:t>, </a:t>
            </a:r>
            <a:r>
              <a:rPr lang="cs-CZ" dirty="0" err="1"/>
              <a:t>size</a:t>
            </a:r>
            <a:r>
              <a:rPr lang="cs-CZ" dirty="0"/>
              <a:t>, </a:t>
            </a:r>
            <a:r>
              <a:rPr lang="cs-CZ" dirty="0" err="1"/>
              <a:t>strength</a:t>
            </a:r>
            <a:r>
              <a:rPr lang="cs-CZ" dirty="0"/>
              <a:t>,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 smtClean="0"/>
              <a:t>quality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adjust</a:t>
            </a:r>
            <a:r>
              <a:rPr lang="cs-CZ" b="1" i="1" dirty="0" smtClean="0"/>
              <a:t> </a:t>
            </a:r>
            <a:r>
              <a:rPr lang="cs-CZ" dirty="0" smtClean="0"/>
              <a:t>to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something</a:t>
            </a:r>
            <a:r>
              <a:rPr lang="cs-CZ" dirty="0"/>
              <a:t> in a </a:t>
            </a:r>
            <a:r>
              <a:rPr lang="cs-CZ" dirty="0" err="1"/>
              <a:t>way</a:t>
            </a:r>
            <a:r>
              <a:rPr lang="cs-CZ" dirty="0"/>
              <a:t> so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works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5/5 Match the term, its definition and Czech equivalent.  </a:t>
            </a:r>
            <a:endParaRPr lang="cs-CZ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3733" y="1935163"/>
            <a:ext cx="593653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3733" y="1935163"/>
            <a:ext cx="593653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Volný tvar 9"/>
          <p:cNvSpPr/>
          <p:nvPr/>
        </p:nvSpPr>
        <p:spPr>
          <a:xfrm>
            <a:off x="2170323" y="2060154"/>
            <a:ext cx="1399142" cy="1200839"/>
          </a:xfrm>
          <a:custGeom>
            <a:avLst/>
            <a:gdLst>
              <a:gd name="connsiteX0" fmla="*/ 0 w 1399142"/>
              <a:gd name="connsiteY0" fmla="*/ 0 h 1200839"/>
              <a:gd name="connsiteX1" fmla="*/ 1399142 w 1399142"/>
              <a:gd name="connsiteY1" fmla="*/ 1200839 h 1200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9142" h="1200839">
                <a:moveTo>
                  <a:pt x="0" y="0"/>
                </a:moveTo>
                <a:lnTo>
                  <a:pt x="1399142" y="12008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5111827" y="3161841"/>
            <a:ext cx="1156771" cy="176270"/>
          </a:xfrm>
          <a:custGeom>
            <a:avLst/>
            <a:gdLst>
              <a:gd name="connsiteX0" fmla="*/ 0 w 1156771"/>
              <a:gd name="connsiteY0" fmla="*/ 176270 h 176270"/>
              <a:gd name="connsiteX1" fmla="*/ 341522 w 1156771"/>
              <a:gd name="connsiteY1" fmla="*/ 143219 h 176270"/>
              <a:gd name="connsiteX2" fmla="*/ 694062 w 1156771"/>
              <a:gd name="connsiteY2" fmla="*/ 132202 h 176270"/>
              <a:gd name="connsiteX3" fmla="*/ 749146 w 1156771"/>
              <a:gd name="connsiteY3" fmla="*/ 121186 h 176270"/>
              <a:gd name="connsiteX4" fmla="*/ 815248 w 1156771"/>
              <a:gd name="connsiteY4" fmla="*/ 110169 h 176270"/>
              <a:gd name="connsiteX5" fmla="*/ 848298 w 1156771"/>
              <a:gd name="connsiteY5" fmla="*/ 99152 h 176270"/>
              <a:gd name="connsiteX6" fmla="*/ 914400 w 1156771"/>
              <a:gd name="connsiteY6" fmla="*/ 88135 h 176270"/>
              <a:gd name="connsiteX7" fmla="*/ 958467 w 1156771"/>
              <a:gd name="connsiteY7" fmla="*/ 66101 h 176270"/>
              <a:gd name="connsiteX8" fmla="*/ 1112703 w 1156771"/>
              <a:gd name="connsiteY8" fmla="*/ 33051 h 176270"/>
              <a:gd name="connsiteX9" fmla="*/ 1156771 w 1156771"/>
              <a:gd name="connsiteY9" fmla="*/ 0 h 17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56771" h="176270">
                <a:moveTo>
                  <a:pt x="0" y="176270"/>
                </a:moveTo>
                <a:cubicBezTo>
                  <a:pt x="113677" y="162060"/>
                  <a:pt x="226902" y="148203"/>
                  <a:pt x="341522" y="143219"/>
                </a:cubicBezTo>
                <a:cubicBezTo>
                  <a:pt x="458982" y="138112"/>
                  <a:pt x="576549" y="135874"/>
                  <a:pt x="694062" y="132202"/>
                </a:cubicBezTo>
                <a:lnTo>
                  <a:pt x="749146" y="121186"/>
                </a:lnTo>
                <a:cubicBezTo>
                  <a:pt x="771124" y="117190"/>
                  <a:pt x="793442" y="115015"/>
                  <a:pt x="815248" y="110169"/>
                </a:cubicBezTo>
                <a:cubicBezTo>
                  <a:pt x="826584" y="107650"/>
                  <a:pt x="836962" y="101671"/>
                  <a:pt x="848298" y="99152"/>
                </a:cubicBezTo>
                <a:cubicBezTo>
                  <a:pt x="870104" y="94306"/>
                  <a:pt x="892366" y="91807"/>
                  <a:pt x="914400" y="88135"/>
                </a:cubicBezTo>
                <a:cubicBezTo>
                  <a:pt x="929089" y="80790"/>
                  <a:pt x="942887" y="71294"/>
                  <a:pt x="958467" y="66101"/>
                </a:cubicBezTo>
                <a:cubicBezTo>
                  <a:pt x="1013374" y="47798"/>
                  <a:pt x="1057227" y="42296"/>
                  <a:pt x="1112703" y="33051"/>
                </a:cubicBezTo>
                <a:cubicBezTo>
                  <a:pt x="1153544" y="19437"/>
                  <a:pt x="1140561" y="32421"/>
                  <a:pt x="1156771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1"/>
          <p:cNvSpPr/>
          <p:nvPr/>
        </p:nvSpPr>
        <p:spPr>
          <a:xfrm>
            <a:off x="2235200" y="3164114"/>
            <a:ext cx="1252254" cy="1625600"/>
          </a:xfrm>
          <a:custGeom>
            <a:avLst/>
            <a:gdLst>
              <a:gd name="connsiteX0" fmla="*/ 0 w 1252254"/>
              <a:gd name="connsiteY0" fmla="*/ 0 h 1625600"/>
              <a:gd name="connsiteX1" fmla="*/ 72571 w 1252254"/>
              <a:gd name="connsiteY1" fmla="*/ 101600 h 1625600"/>
              <a:gd name="connsiteX2" fmla="*/ 130629 w 1252254"/>
              <a:gd name="connsiteY2" fmla="*/ 188686 h 1625600"/>
              <a:gd name="connsiteX3" fmla="*/ 159657 w 1252254"/>
              <a:gd name="connsiteY3" fmla="*/ 246743 h 1625600"/>
              <a:gd name="connsiteX4" fmla="*/ 217714 w 1252254"/>
              <a:gd name="connsiteY4" fmla="*/ 333829 h 1625600"/>
              <a:gd name="connsiteX5" fmla="*/ 246743 w 1252254"/>
              <a:gd name="connsiteY5" fmla="*/ 391886 h 1625600"/>
              <a:gd name="connsiteX6" fmla="*/ 290286 w 1252254"/>
              <a:gd name="connsiteY6" fmla="*/ 449943 h 1625600"/>
              <a:gd name="connsiteX7" fmla="*/ 319314 w 1252254"/>
              <a:gd name="connsiteY7" fmla="*/ 493486 h 1625600"/>
              <a:gd name="connsiteX8" fmla="*/ 362857 w 1252254"/>
              <a:gd name="connsiteY8" fmla="*/ 551543 h 1625600"/>
              <a:gd name="connsiteX9" fmla="*/ 420914 w 1252254"/>
              <a:gd name="connsiteY9" fmla="*/ 638629 h 1625600"/>
              <a:gd name="connsiteX10" fmla="*/ 435429 w 1252254"/>
              <a:gd name="connsiteY10" fmla="*/ 682172 h 1625600"/>
              <a:gd name="connsiteX11" fmla="*/ 493486 w 1252254"/>
              <a:gd name="connsiteY11" fmla="*/ 769257 h 1625600"/>
              <a:gd name="connsiteX12" fmla="*/ 551543 w 1252254"/>
              <a:gd name="connsiteY12" fmla="*/ 856343 h 1625600"/>
              <a:gd name="connsiteX13" fmla="*/ 580571 w 1252254"/>
              <a:gd name="connsiteY13" fmla="*/ 899886 h 1625600"/>
              <a:gd name="connsiteX14" fmla="*/ 609600 w 1252254"/>
              <a:gd name="connsiteY14" fmla="*/ 943429 h 1625600"/>
              <a:gd name="connsiteX15" fmla="*/ 624114 w 1252254"/>
              <a:gd name="connsiteY15" fmla="*/ 986972 h 1625600"/>
              <a:gd name="connsiteX16" fmla="*/ 711200 w 1252254"/>
              <a:gd name="connsiteY16" fmla="*/ 1088572 h 1625600"/>
              <a:gd name="connsiteX17" fmla="*/ 769257 w 1252254"/>
              <a:gd name="connsiteY17" fmla="*/ 1175657 h 1625600"/>
              <a:gd name="connsiteX18" fmla="*/ 812800 w 1252254"/>
              <a:gd name="connsiteY18" fmla="*/ 1204686 h 1625600"/>
              <a:gd name="connsiteX19" fmla="*/ 856343 w 1252254"/>
              <a:gd name="connsiteY19" fmla="*/ 1248229 h 1625600"/>
              <a:gd name="connsiteX20" fmla="*/ 914400 w 1252254"/>
              <a:gd name="connsiteY20" fmla="*/ 1277257 h 1625600"/>
              <a:gd name="connsiteX21" fmla="*/ 943429 w 1252254"/>
              <a:gd name="connsiteY21" fmla="*/ 1320800 h 1625600"/>
              <a:gd name="connsiteX22" fmla="*/ 986971 w 1252254"/>
              <a:gd name="connsiteY22" fmla="*/ 1349829 h 1625600"/>
              <a:gd name="connsiteX23" fmla="*/ 1045029 w 1252254"/>
              <a:gd name="connsiteY23" fmla="*/ 1407886 h 1625600"/>
              <a:gd name="connsiteX24" fmla="*/ 1088571 w 1252254"/>
              <a:gd name="connsiteY24" fmla="*/ 1465943 h 1625600"/>
              <a:gd name="connsiteX25" fmla="*/ 1117600 w 1252254"/>
              <a:gd name="connsiteY25" fmla="*/ 1509486 h 1625600"/>
              <a:gd name="connsiteX26" fmla="*/ 1161143 w 1252254"/>
              <a:gd name="connsiteY26" fmla="*/ 1538515 h 1625600"/>
              <a:gd name="connsiteX27" fmla="*/ 1204686 w 1252254"/>
              <a:gd name="connsiteY27" fmla="*/ 1582057 h 1625600"/>
              <a:gd name="connsiteX28" fmla="*/ 1248229 w 1252254"/>
              <a:gd name="connsiteY28" fmla="*/ 162560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52254" h="1625600">
                <a:moveTo>
                  <a:pt x="0" y="0"/>
                </a:moveTo>
                <a:cubicBezTo>
                  <a:pt x="76968" y="76968"/>
                  <a:pt x="15257" y="6078"/>
                  <a:pt x="72571" y="101600"/>
                </a:cubicBezTo>
                <a:cubicBezTo>
                  <a:pt x="90521" y="131516"/>
                  <a:pt x="115027" y="157481"/>
                  <a:pt x="130629" y="188686"/>
                </a:cubicBezTo>
                <a:cubicBezTo>
                  <a:pt x="140305" y="208038"/>
                  <a:pt x="148525" y="228190"/>
                  <a:pt x="159657" y="246743"/>
                </a:cubicBezTo>
                <a:cubicBezTo>
                  <a:pt x="177607" y="276659"/>
                  <a:pt x="202111" y="302624"/>
                  <a:pt x="217714" y="333829"/>
                </a:cubicBezTo>
                <a:cubicBezTo>
                  <a:pt x="227390" y="353181"/>
                  <a:pt x="235276" y="373538"/>
                  <a:pt x="246743" y="391886"/>
                </a:cubicBezTo>
                <a:cubicBezTo>
                  <a:pt x="259564" y="412399"/>
                  <a:pt x="276226" y="430258"/>
                  <a:pt x="290286" y="449943"/>
                </a:cubicBezTo>
                <a:cubicBezTo>
                  <a:pt x="300425" y="464138"/>
                  <a:pt x="309175" y="479291"/>
                  <a:pt x="319314" y="493486"/>
                </a:cubicBezTo>
                <a:cubicBezTo>
                  <a:pt x="333374" y="513171"/>
                  <a:pt x="348985" y="531725"/>
                  <a:pt x="362857" y="551543"/>
                </a:cubicBezTo>
                <a:cubicBezTo>
                  <a:pt x="382864" y="580124"/>
                  <a:pt x="409881" y="605531"/>
                  <a:pt x="420914" y="638629"/>
                </a:cubicBezTo>
                <a:cubicBezTo>
                  <a:pt x="425752" y="653143"/>
                  <a:pt x="427999" y="668798"/>
                  <a:pt x="435429" y="682172"/>
                </a:cubicBezTo>
                <a:cubicBezTo>
                  <a:pt x="452372" y="712669"/>
                  <a:pt x="474134" y="740229"/>
                  <a:pt x="493486" y="769257"/>
                </a:cubicBezTo>
                <a:lnTo>
                  <a:pt x="551543" y="856343"/>
                </a:lnTo>
                <a:lnTo>
                  <a:pt x="580571" y="899886"/>
                </a:lnTo>
                <a:lnTo>
                  <a:pt x="609600" y="943429"/>
                </a:lnTo>
                <a:cubicBezTo>
                  <a:pt x="614438" y="957943"/>
                  <a:pt x="616523" y="973688"/>
                  <a:pt x="624114" y="986972"/>
                </a:cubicBezTo>
                <a:cubicBezTo>
                  <a:pt x="673825" y="1073967"/>
                  <a:pt x="655768" y="1017303"/>
                  <a:pt x="711200" y="1088572"/>
                </a:cubicBezTo>
                <a:cubicBezTo>
                  <a:pt x="732619" y="1116111"/>
                  <a:pt x="740229" y="1156305"/>
                  <a:pt x="769257" y="1175657"/>
                </a:cubicBezTo>
                <a:cubicBezTo>
                  <a:pt x="783771" y="1185333"/>
                  <a:pt x="799399" y="1193519"/>
                  <a:pt x="812800" y="1204686"/>
                </a:cubicBezTo>
                <a:cubicBezTo>
                  <a:pt x="828569" y="1217827"/>
                  <a:pt x="839640" y="1236298"/>
                  <a:pt x="856343" y="1248229"/>
                </a:cubicBezTo>
                <a:cubicBezTo>
                  <a:pt x="873949" y="1260805"/>
                  <a:pt x="895048" y="1267581"/>
                  <a:pt x="914400" y="1277257"/>
                </a:cubicBezTo>
                <a:cubicBezTo>
                  <a:pt x="924076" y="1291771"/>
                  <a:pt x="931094" y="1308465"/>
                  <a:pt x="943429" y="1320800"/>
                </a:cubicBezTo>
                <a:cubicBezTo>
                  <a:pt x="955764" y="1333135"/>
                  <a:pt x="973727" y="1338477"/>
                  <a:pt x="986971" y="1349829"/>
                </a:cubicBezTo>
                <a:cubicBezTo>
                  <a:pt x="1007751" y="1367640"/>
                  <a:pt x="1027007" y="1387289"/>
                  <a:pt x="1045029" y="1407886"/>
                </a:cubicBezTo>
                <a:cubicBezTo>
                  <a:pt x="1060958" y="1426091"/>
                  <a:pt x="1074511" y="1446259"/>
                  <a:pt x="1088571" y="1465943"/>
                </a:cubicBezTo>
                <a:cubicBezTo>
                  <a:pt x="1098710" y="1480138"/>
                  <a:pt x="1105265" y="1497151"/>
                  <a:pt x="1117600" y="1509486"/>
                </a:cubicBezTo>
                <a:cubicBezTo>
                  <a:pt x="1129935" y="1521821"/>
                  <a:pt x="1147742" y="1527348"/>
                  <a:pt x="1161143" y="1538515"/>
                </a:cubicBezTo>
                <a:cubicBezTo>
                  <a:pt x="1176912" y="1551655"/>
                  <a:pt x="1188917" y="1568917"/>
                  <a:pt x="1204686" y="1582057"/>
                </a:cubicBezTo>
                <a:cubicBezTo>
                  <a:pt x="1252254" y="1621697"/>
                  <a:pt x="1248229" y="1591443"/>
                  <a:pt x="1248229" y="16256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2"/>
          <p:cNvSpPr/>
          <p:nvPr/>
        </p:nvSpPr>
        <p:spPr>
          <a:xfrm>
            <a:off x="5471886" y="3772966"/>
            <a:ext cx="493485" cy="944177"/>
          </a:xfrm>
          <a:custGeom>
            <a:avLst/>
            <a:gdLst>
              <a:gd name="connsiteX0" fmla="*/ 0 w 493485"/>
              <a:gd name="connsiteY0" fmla="*/ 944177 h 944177"/>
              <a:gd name="connsiteX1" fmla="*/ 43543 w 493485"/>
              <a:gd name="connsiteY1" fmla="*/ 915148 h 944177"/>
              <a:gd name="connsiteX2" fmla="*/ 145143 w 493485"/>
              <a:gd name="connsiteY2" fmla="*/ 886120 h 944177"/>
              <a:gd name="connsiteX3" fmla="*/ 188685 w 493485"/>
              <a:gd name="connsiteY3" fmla="*/ 871605 h 944177"/>
              <a:gd name="connsiteX4" fmla="*/ 246743 w 493485"/>
              <a:gd name="connsiteY4" fmla="*/ 842577 h 944177"/>
              <a:gd name="connsiteX5" fmla="*/ 304800 w 493485"/>
              <a:gd name="connsiteY5" fmla="*/ 755491 h 944177"/>
              <a:gd name="connsiteX6" fmla="*/ 348343 w 493485"/>
              <a:gd name="connsiteY6" fmla="*/ 711948 h 944177"/>
              <a:gd name="connsiteX7" fmla="*/ 406400 w 493485"/>
              <a:gd name="connsiteY7" fmla="*/ 624863 h 944177"/>
              <a:gd name="connsiteX8" fmla="*/ 420914 w 493485"/>
              <a:gd name="connsiteY8" fmla="*/ 566805 h 944177"/>
              <a:gd name="connsiteX9" fmla="*/ 449943 w 493485"/>
              <a:gd name="connsiteY9" fmla="*/ 479720 h 944177"/>
              <a:gd name="connsiteX10" fmla="*/ 464457 w 493485"/>
              <a:gd name="connsiteY10" fmla="*/ 15263 h 944177"/>
              <a:gd name="connsiteX11" fmla="*/ 478971 w 493485"/>
              <a:gd name="connsiteY11" fmla="*/ 58805 h 944177"/>
              <a:gd name="connsiteX12" fmla="*/ 493485 w 493485"/>
              <a:gd name="connsiteY12" fmla="*/ 73320 h 944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3485" h="944177">
                <a:moveTo>
                  <a:pt x="0" y="944177"/>
                </a:moveTo>
                <a:cubicBezTo>
                  <a:pt x="14514" y="934501"/>
                  <a:pt x="27347" y="921627"/>
                  <a:pt x="43543" y="915148"/>
                </a:cubicBezTo>
                <a:cubicBezTo>
                  <a:pt x="76246" y="902067"/>
                  <a:pt x="111407" y="896241"/>
                  <a:pt x="145143" y="886120"/>
                </a:cubicBezTo>
                <a:cubicBezTo>
                  <a:pt x="159797" y="881724"/>
                  <a:pt x="174623" y="877632"/>
                  <a:pt x="188685" y="871605"/>
                </a:cubicBezTo>
                <a:cubicBezTo>
                  <a:pt x="208572" y="863082"/>
                  <a:pt x="227390" y="852253"/>
                  <a:pt x="246743" y="842577"/>
                </a:cubicBezTo>
                <a:cubicBezTo>
                  <a:pt x="385650" y="703667"/>
                  <a:pt x="220775" y="881527"/>
                  <a:pt x="304800" y="755491"/>
                </a:cubicBezTo>
                <a:cubicBezTo>
                  <a:pt x="316186" y="738412"/>
                  <a:pt x="335741" y="728151"/>
                  <a:pt x="348343" y="711948"/>
                </a:cubicBezTo>
                <a:cubicBezTo>
                  <a:pt x="369762" y="684409"/>
                  <a:pt x="406400" y="624863"/>
                  <a:pt x="406400" y="624863"/>
                </a:cubicBezTo>
                <a:cubicBezTo>
                  <a:pt x="411238" y="605510"/>
                  <a:pt x="415182" y="585912"/>
                  <a:pt x="420914" y="566805"/>
                </a:cubicBezTo>
                <a:cubicBezTo>
                  <a:pt x="429706" y="537497"/>
                  <a:pt x="449943" y="479720"/>
                  <a:pt x="449943" y="479720"/>
                </a:cubicBezTo>
                <a:cubicBezTo>
                  <a:pt x="454781" y="324901"/>
                  <a:pt x="453800" y="169791"/>
                  <a:pt x="464457" y="15263"/>
                </a:cubicBezTo>
                <a:cubicBezTo>
                  <a:pt x="465510" y="0"/>
                  <a:pt x="472129" y="45121"/>
                  <a:pt x="478971" y="58805"/>
                </a:cubicBezTo>
                <a:cubicBezTo>
                  <a:pt x="482031" y="64925"/>
                  <a:pt x="488647" y="68482"/>
                  <a:pt x="493485" y="7332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olný tvar 13"/>
          <p:cNvSpPr/>
          <p:nvPr/>
        </p:nvSpPr>
        <p:spPr>
          <a:xfrm>
            <a:off x="2104571" y="3904343"/>
            <a:ext cx="1538515" cy="1843314"/>
          </a:xfrm>
          <a:custGeom>
            <a:avLst/>
            <a:gdLst>
              <a:gd name="connsiteX0" fmla="*/ 0 w 1538515"/>
              <a:gd name="connsiteY0" fmla="*/ 0 h 1843314"/>
              <a:gd name="connsiteX1" fmla="*/ 14515 w 1538515"/>
              <a:gd name="connsiteY1" fmla="*/ 58057 h 1843314"/>
              <a:gd name="connsiteX2" fmla="*/ 87086 w 1538515"/>
              <a:gd name="connsiteY2" fmla="*/ 159657 h 1843314"/>
              <a:gd name="connsiteX3" fmla="*/ 116115 w 1538515"/>
              <a:gd name="connsiteY3" fmla="*/ 203200 h 1843314"/>
              <a:gd name="connsiteX4" fmla="*/ 145143 w 1538515"/>
              <a:gd name="connsiteY4" fmla="*/ 261257 h 1843314"/>
              <a:gd name="connsiteX5" fmla="*/ 232229 w 1538515"/>
              <a:gd name="connsiteY5" fmla="*/ 348343 h 1843314"/>
              <a:gd name="connsiteX6" fmla="*/ 275772 w 1538515"/>
              <a:gd name="connsiteY6" fmla="*/ 406400 h 1843314"/>
              <a:gd name="connsiteX7" fmla="*/ 377372 w 1538515"/>
              <a:gd name="connsiteY7" fmla="*/ 508000 h 1843314"/>
              <a:gd name="connsiteX8" fmla="*/ 420915 w 1538515"/>
              <a:gd name="connsiteY8" fmla="*/ 551543 h 1843314"/>
              <a:gd name="connsiteX9" fmla="*/ 522515 w 1538515"/>
              <a:gd name="connsiteY9" fmla="*/ 667657 h 1843314"/>
              <a:gd name="connsiteX10" fmla="*/ 580572 w 1538515"/>
              <a:gd name="connsiteY10" fmla="*/ 711200 h 1843314"/>
              <a:gd name="connsiteX11" fmla="*/ 624115 w 1538515"/>
              <a:gd name="connsiteY11" fmla="*/ 769257 h 1843314"/>
              <a:gd name="connsiteX12" fmla="*/ 711200 w 1538515"/>
              <a:gd name="connsiteY12" fmla="*/ 841828 h 1843314"/>
              <a:gd name="connsiteX13" fmla="*/ 740229 w 1538515"/>
              <a:gd name="connsiteY13" fmla="*/ 885371 h 1843314"/>
              <a:gd name="connsiteX14" fmla="*/ 870858 w 1538515"/>
              <a:gd name="connsiteY14" fmla="*/ 1016000 h 1843314"/>
              <a:gd name="connsiteX15" fmla="*/ 914400 w 1538515"/>
              <a:gd name="connsiteY15" fmla="*/ 1059543 h 1843314"/>
              <a:gd name="connsiteX16" fmla="*/ 1001486 w 1538515"/>
              <a:gd name="connsiteY16" fmla="*/ 1146628 h 1843314"/>
              <a:gd name="connsiteX17" fmla="*/ 1074058 w 1538515"/>
              <a:gd name="connsiteY17" fmla="*/ 1219200 h 1843314"/>
              <a:gd name="connsiteX18" fmla="*/ 1103086 w 1538515"/>
              <a:gd name="connsiteY18" fmla="*/ 1262743 h 1843314"/>
              <a:gd name="connsiteX19" fmla="*/ 1146629 w 1538515"/>
              <a:gd name="connsiteY19" fmla="*/ 1306286 h 1843314"/>
              <a:gd name="connsiteX20" fmla="*/ 1175658 w 1538515"/>
              <a:gd name="connsiteY20" fmla="*/ 1364343 h 1843314"/>
              <a:gd name="connsiteX21" fmla="*/ 1219200 w 1538515"/>
              <a:gd name="connsiteY21" fmla="*/ 1407886 h 1843314"/>
              <a:gd name="connsiteX22" fmla="*/ 1248229 w 1538515"/>
              <a:gd name="connsiteY22" fmla="*/ 1451428 h 1843314"/>
              <a:gd name="connsiteX23" fmla="*/ 1291772 w 1538515"/>
              <a:gd name="connsiteY23" fmla="*/ 1509486 h 1843314"/>
              <a:gd name="connsiteX24" fmla="*/ 1335315 w 1538515"/>
              <a:gd name="connsiteY24" fmla="*/ 1553028 h 1843314"/>
              <a:gd name="connsiteX25" fmla="*/ 1393372 w 1538515"/>
              <a:gd name="connsiteY25" fmla="*/ 1654628 h 1843314"/>
              <a:gd name="connsiteX26" fmla="*/ 1436915 w 1538515"/>
              <a:gd name="connsiteY26" fmla="*/ 1698171 h 1843314"/>
              <a:gd name="connsiteX27" fmla="*/ 1509486 w 1538515"/>
              <a:gd name="connsiteY27" fmla="*/ 1770743 h 1843314"/>
              <a:gd name="connsiteX28" fmla="*/ 1538515 w 1538515"/>
              <a:gd name="connsiteY28" fmla="*/ 1843314 h 184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38515" h="1843314">
                <a:moveTo>
                  <a:pt x="0" y="0"/>
                </a:moveTo>
                <a:cubicBezTo>
                  <a:pt x="4838" y="19352"/>
                  <a:pt x="6657" y="39722"/>
                  <a:pt x="14515" y="58057"/>
                </a:cubicBezTo>
                <a:cubicBezTo>
                  <a:pt x="21847" y="75164"/>
                  <a:pt x="81772" y="152217"/>
                  <a:pt x="87086" y="159657"/>
                </a:cubicBezTo>
                <a:cubicBezTo>
                  <a:pt x="97225" y="173852"/>
                  <a:pt x="107460" y="188054"/>
                  <a:pt x="116115" y="203200"/>
                </a:cubicBezTo>
                <a:cubicBezTo>
                  <a:pt x="126850" y="221986"/>
                  <a:pt x="131627" y="244362"/>
                  <a:pt x="145143" y="261257"/>
                </a:cubicBezTo>
                <a:cubicBezTo>
                  <a:pt x="170788" y="293314"/>
                  <a:pt x="207597" y="315501"/>
                  <a:pt x="232229" y="348343"/>
                </a:cubicBezTo>
                <a:cubicBezTo>
                  <a:pt x="246743" y="367695"/>
                  <a:pt x="259500" y="388501"/>
                  <a:pt x="275772" y="406400"/>
                </a:cubicBezTo>
                <a:cubicBezTo>
                  <a:pt x="307989" y="441839"/>
                  <a:pt x="343505" y="474133"/>
                  <a:pt x="377372" y="508000"/>
                </a:cubicBezTo>
                <a:cubicBezTo>
                  <a:pt x="391886" y="522514"/>
                  <a:pt x="408092" y="535515"/>
                  <a:pt x="420915" y="551543"/>
                </a:cubicBezTo>
                <a:cubicBezTo>
                  <a:pt x="455876" y="595244"/>
                  <a:pt x="480866" y="631958"/>
                  <a:pt x="522515" y="667657"/>
                </a:cubicBezTo>
                <a:cubicBezTo>
                  <a:pt x="540882" y="683400"/>
                  <a:pt x="563467" y="694095"/>
                  <a:pt x="580572" y="711200"/>
                </a:cubicBezTo>
                <a:cubicBezTo>
                  <a:pt x="597677" y="728305"/>
                  <a:pt x="608372" y="750890"/>
                  <a:pt x="624115" y="769257"/>
                </a:cubicBezTo>
                <a:cubicBezTo>
                  <a:pt x="661367" y="812717"/>
                  <a:pt x="666407" y="811966"/>
                  <a:pt x="711200" y="841828"/>
                </a:cubicBezTo>
                <a:cubicBezTo>
                  <a:pt x="720876" y="856342"/>
                  <a:pt x="728640" y="872333"/>
                  <a:pt x="740229" y="885371"/>
                </a:cubicBezTo>
                <a:cubicBezTo>
                  <a:pt x="740233" y="885376"/>
                  <a:pt x="849084" y="994226"/>
                  <a:pt x="870858" y="1016000"/>
                </a:cubicBezTo>
                <a:cubicBezTo>
                  <a:pt x="885372" y="1030514"/>
                  <a:pt x="902084" y="1043122"/>
                  <a:pt x="914400" y="1059543"/>
                </a:cubicBezTo>
                <a:cubicBezTo>
                  <a:pt x="968409" y="1131555"/>
                  <a:pt x="937815" y="1104182"/>
                  <a:pt x="1001486" y="1146628"/>
                </a:cubicBezTo>
                <a:cubicBezTo>
                  <a:pt x="1078899" y="1262747"/>
                  <a:pt x="977293" y="1122433"/>
                  <a:pt x="1074058" y="1219200"/>
                </a:cubicBezTo>
                <a:cubicBezTo>
                  <a:pt x="1086393" y="1231535"/>
                  <a:pt x="1091919" y="1249342"/>
                  <a:pt x="1103086" y="1262743"/>
                </a:cubicBezTo>
                <a:cubicBezTo>
                  <a:pt x="1116227" y="1278512"/>
                  <a:pt x="1134698" y="1289583"/>
                  <a:pt x="1146629" y="1306286"/>
                </a:cubicBezTo>
                <a:cubicBezTo>
                  <a:pt x="1159205" y="1323892"/>
                  <a:pt x="1163082" y="1346737"/>
                  <a:pt x="1175658" y="1364343"/>
                </a:cubicBezTo>
                <a:cubicBezTo>
                  <a:pt x="1187589" y="1381046"/>
                  <a:pt x="1206059" y="1392117"/>
                  <a:pt x="1219200" y="1407886"/>
                </a:cubicBezTo>
                <a:cubicBezTo>
                  <a:pt x="1230367" y="1421287"/>
                  <a:pt x="1238090" y="1437233"/>
                  <a:pt x="1248229" y="1451428"/>
                </a:cubicBezTo>
                <a:cubicBezTo>
                  <a:pt x="1262290" y="1471113"/>
                  <a:pt x="1276029" y="1491119"/>
                  <a:pt x="1291772" y="1509486"/>
                </a:cubicBezTo>
                <a:cubicBezTo>
                  <a:pt x="1305130" y="1525071"/>
                  <a:pt x="1322174" y="1537259"/>
                  <a:pt x="1335315" y="1553028"/>
                </a:cubicBezTo>
                <a:cubicBezTo>
                  <a:pt x="1403870" y="1635294"/>
                  <a:pt x="1322400" y="1555268"/>
                  <a:pt x="1393372" y="1654628"/>
                </a:cubicBezTo>
                <a:cubicBezTo>
                  <a:pt x="1405303" y="1671331"/>
                  <a:pt x="1423774" y="1682402"/>
                  <a:pt x="1436915" y="1698171"/>
                </a:cubicBezTo>
                <a:cubicBezTo>
                  <a:pt x="1497392" y="1770744"/>
                  <a:pt x="1429656" y="1717522"/>
                  <a:pt x="1509486" y="1770743"/>
                </a:cubicBezTo>
                <a:cubicBezTo>
                  <a:pt x="1527421" y="1824549"/>
                  <a:pt x="1517158" y="1800602"/>
                  <a:pt x="1538515" y="1843314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5312229" y="2059856"/>
            <a:ext cx="754742" cy="3397515"/>
          </a:xfrm>
          <a:custGeom>
            <a:avLst/>
            <a:gdLst>
              <a:gd name="connsiteX0" fmla="*/ 0 w 754742"/>
              <a:gd name="connsiteY0" fmla="*/ 3397515 h 3397515"/>
              <a:gd name="connsiteX1" fmla="*/ 58057 w 754742"/>
              <a:gd name="connsiteY1" fmla="*/ 3383001 h 3397515"/>
              <a:gd name="connsiteX2" fmla="*/ 116114 w 754742"/>
              <a:gd name="connsiteY2" fmla="*/ 3339458 h 3397515"/>
              <a:gd name="connsiteX3" fmla="*/ 159657 w 754742"/>
              <a:gd name="connsiteY3" fmla="*/ 3310430 h 3397515"/>
              <a:gd name="connsiteX4" fmla="*/ 188685 w 754742"/>
              <a:gd name="connsiteY4" fmla="*/ 3266887 h 3397515"/>
              <a:gd name="connsiteX5" fmla="*/ 232228 w 754742"/>
              <a:gd name="connsiteY5" fmla="*/ 3223344 h 3397515"/>
              <a:gd name="connsiteX6" fmla="*/ 261257 w 754742"/>
              <a:gd name="connsiteY6" fmla="*/ 3165287 h 3397515"/>
              <a:gd name="connsiteX7" fmla="*/ 290285 w 754742"/>
              <a:gd name="connsiteY7" fmla="*/ 3121744 h 3397515"/>
              <a:gd name="connsiteX8" fmla="*/ 304800 w 754742"/>
              <a:gd name="connsiteY8" fmla="*/ 3078201 h 3397515"/>
              <a:gd name="connsiteX9" fmla="*/ 333828 w 754742"/>
              <a:gd name="connsiteY9" fmla="*/ 3034658 h 3397515"/>
              <a:gd name="connsiteX10" fmla="*/ 362857 w 754742"/>
              <a:gd name="connsiteY10" fmla="*/ 2933058 h 3397515"/>
              <a:gd name="connsiteX11" fmla="*/ 391885 w 754742"/>
              <a:gd name="connsiteY11" fmla="*/ 2845973 h 3397515"/>
              <a:gd name="connsiteX12" fmla="*/ 420914 w 754742"/>
              <a:gd name="connsiteY12" fmla="*/ 2744373 h 3397515"/>
              <a:gd name="connsiteX13" fmla="*/ 435428 w 754742"/>
              <a:gd name="connsiteY13" fmla="*/ 2642773 h 3397515"/>
              <a:gd name="connsiteX14" fmla="*/ 406400 w 754742"/>
              <a:gd name="connsiteY14" fmla="*/ 2120258 h 3397515"/>
              <a:gd name="connsiteX15" fmla="*/ 391885 w 754742"/>
              <a:gd name="connsiteY15" fmla="*/ 2076715 h 3397515"/>
              <a:gd name="connsiteX16" fmla="*/ 362857 w 754742"/>
              <a:gd name="connsiteY16" fmla="*/ 1917058 h 3397515"/>
              <a:gd name="connsiteX17" fmla="*/ 348342 w 754742"/>
              <a:gd name="connsiteY17" fmla="*/ 1873515 h 3397515"/>
              <a:gd name="connsiteX18" fmla="*/ 319314 w 754742"/>
              <a:gd name="connsiteY18" fmla="*/ 1757401 h 3397515"/>
              <a:gd name="connsiteX19" fmla="*/ 304800 w 754742"/>
              <a:gd name="connsiteY19" fmla="*/ 1699344 h 3397515"/>
              <a:gd name="connsiteX20" fmla="*/ 290285 w 754742"/>
              <a:gd name="connsiteY20" fmla="*/ 1655801 h 3397515"/>
              <a:gd name="connsiteX21" fmla="*/ 275771 w 754742"/>
              <a:gd name="connsiteY21" fmla="*/ 1583230 h 3397515"/>
              <a:gd name="connsiteX22" fmla="*/ 261257 w 754742"/>
              <a:gd name="connsiteY22" fmla="*/ 1539687 h 3397515"/>
              <a:gd name="connsiteX23" fmla="*/ 232228 w 754742"/>
              <a:gd name="connsiteY23" fmla="*/ 1409058 h 3397515"/>
              <a:gd name="connsiteX24" fmla="*/ 232228 w 754742"/>
              <a:gd name="connsiteY24" fmla="*/ 944601 h 3397515"/>
              <a:gd name="connsiteX25" fmla="*/ 246742 w 754742"/>
              <a:gd name="connsiteY25" fmla="*/ 901058 h 3397515"/>
              <a:gd name="connsiteX26" fmla="*/ 261257 w 754742"/>
              <a:gd name="connsiteY26" fmla="*/ 799458 h 3397515"/>
              <a:gd name="connsiteX27" fmla="*/ 275771 w 754742"/>
              <a:gd name="connsiteY27" fmla="*/ 755915 h 3397515"/>
              <a:gd name="connsiteX28" fmla="*/ 290285 w 754742"/>
              <a:gd name="connsiteY28" fmla="*/ 697858 h 3397515"/>
              <a:gd name="connsiteX29" fmla="*/ 304800 w 754742"/>
              <a:gd name="connsiteY29" fmla="*/ 610773 h 3397515"/>
              <a:gd name="connsiteX30" fmla="*/ 319314 w 754742"/>
              <a:gd name="connsiteY30" fmla="*/ 567230 h 3397515"/>
              <a:gd name="connsiteX31" fmla="*/ 362857 w 754742"/>
              <a:gd name="connsiteY31" fmla="*/ 393058 h 3397515"/>
              <a:gd name="connsiteX32" fmla="*/ 377371 w 754742"/>
              <a:gd name="connsiteY32" fmla="*/ 349515 h 3397515"/>
              <a:gd name="connsiteX33" fmla="*/ 435428 w 754742"/>
              <a:gd name="connsiteY33" fmla="*/ 262430 h 3397515"/>
              <a:gd name="connsiteX34" fmla="*/ 551542 w 754742"/>
              <a:gd name="connsiteY34" fmla="*/ 131801 h 3397515"/>
              <a:gd name="connsiteX35" fmla="*/ 609600 w 754742"/>
              <a:gd name="connsiteY35" fmla="*/ 88258 h 3397515"/>
              <a:gd name="connsiteX36" fmla="*/ 653142 w 754742"/>
              <a:gd name="connsiteY36" fmla="*/ 59230 h 3397515"/>
              <a:gd name="connsiteX37" fmla="*/ 740228 w 754742"/>
              <a:gd name="connsiteY37" fmla="*/ 1173 h 3397515"/>
              <a:gd name="connsiteX38" fmla="*/ 754742 w 754742"/>
              <a:gd name="connsiteY38" fmla="*/ 1173 h 339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54742" h="3397515">
                <a:moveTo>
                  <a:pt x="0" y="3397515"/>
                </a:moveTo>
                <a:cubicBezTo>
                  <a:pt x="19352" y="3392677"/>
                  <a:pt x="40215" y="3391922"/>
                  <a:pt x="58057" y="3383001"/>
                </a:cubicBezTo>
                <a:cubicBezTo>
                  <a:pt x="79694" y="3372183"/>
                  <a:pt x="96429" y="3353518"/>
                  <a:pt x="116114" y="3339458"/>
                </a:cubicBezTo>
                <a:cubicBezTo>
                  <a:pt x="130309" y="3329319"/>
                  <a:pt x="145143" y="3320106"/>
                  <a:pt x="159657" y="3310430"/>
                </a:cubicBezTo>
                <a:cubicBezTo>
                  <a:pt x="169333" y="3295916"/>
                  <a:pt x="177518" y="3280288"/>
                  <a:pt x="188685" y="3266887"/>
                </a:cubicBezTo>
                <a:cubicBezTo>
                  <a:pt x="201826" y="3251118"/>
                  <a:pt x="220297" y="3240047"/>
                  <a:pt x="232228" y="3223344"/>
                </a:cubicBezTo>
                <a:cubicBezTo>
                  <a:pt x="244804" y="3205738"/>
                  <a:pt x="250522" y="3184073"/>
                  <a:pt x="261257" y="3165287"/>
                </a:cubicBezTo>
                <a:cubicBezTo>
                  <a:pt x="269912" y="3150141"/>
                  <a:pt x="282484" y="3137346"/>
                  <a:pt x="290285" y="3121744"/>
                </a:cubicBezTo>
                <a:cubicBezTo>
                  <a:pt x="297127" y="3108060"/>
                  <a:pt x="297958" y="3091885"/>
                  <a:pt x="304800" y="3078201"/>
                </a:cubicBezTo>
                <a:cubicBezTo>
                  <a:pt x="312601" y="3062599"/>
                  <a:pt x="326027" y="3050260"/>
                  <a:pt x="333828" y="3034658"/>
                </a:cubicBezTo>
                <a:cubicBezTo>
                  <a:pt x="346020" y="3010273"/>
                  <a:pt x="355883" y="2956304"/>
                  <a:pt x="362857" y="2933058"/>
                </a:cubicBezTo>
                <a:cubicBezTo>
                  <a:pt x="371649" y="2903750"/>
                  <a:pt x="382209" y="2875001"/>
                  <a:pt x="391885" y="2845973"/>
                </a:cubicBezTo>
                <a:cubicBezTo>
                  <a:pt x="404323" y="2808660"/>
                  <a:pt x="413623" y="2784476"/>
                  <a:pt x="420914" y="2744373"/>
                </a:cubicBezTo>
                <a:cubicBezTo>
                  <a:pt x="427034" y="2710714"/>
                  <a:pt x="430590" y="2676640"/>
                  <a:pt x="435428" y="2642773"/>
                </a:cubicBezTo>
                <a:cubicBezTo>
                  <a:pt x="431489" y="2528530"/>
                  <a:pt x="437903" y="2277773"/>
                  <a:pt x="406400" y="2120258"/>
                </a:cubicBezTo>
                <a:cubicBezTo>
                  <a:pt x="403399" y="2105256"/>
                  <a:pt x="396723" y="2091229"/>
                  <a:pt x="391885" y="2076715"/>
                </a:cubicBezTo>
                <a:cubicBezTo>
                  <a:pt x="385416" y="2037901"/>
                  <a:pt x="372998" y="1957623"/>
                  <a:pt x="362857" y="1917058"/>
                </a:cubicBezTo>
                <a:cubicBezTo>
                  <a:pt x="359146" y="1902215"/>
                  <a:pt x="352368" y="1888275"/>
                  <a:pt x="348342" y="1873515"/>
                </a:cubicBezTo>
                <a:cubicBezTo>
                  <a:pt x="337845" y="1835025"/>
                  <a:pt x="328990" y="1796106"/>
                  <a:pt x="319314" y="1757401"/>
                </a:cubicBezTo>
                <a:cubicBezTo>
                  <a:pt x="314476" y="1738049"/>
                  <a:pt x="311108" y="1718268"/>
                  <a:pt x="304800" y="1699344"/>
                </a:cubicBezTo>
                <a:cubicBezTo>
                  <a:pt x="299962" y="1684830"/>
                  <a:pt x="293996" y="1670644"/>
                  <a:pt x="290285" y="1655801"/>
                </a:cubicBezTo>
                <a:cubicBezTo>
                  <a:pt x="284302" y="1631868"/>
                  <a:pt x="281754" y="1607163"/>
                  <a:pt x="275771" y="1583230"/>
                </a:cubicBezTo>
                <a:cubicBezTo>
                  <a:pt x="272060" y="1568387"/>
                  <a:pt x="264576" y="1554622"/>
                  <a:pt x="261257" y="1539687"/>
                </a:cubicBezTo>
                <a:cubicBezTo>
                  <a:pt x="227198" y="1386421"/>
                  <a:pt x="264901" y="1507080"/>
                  <a:pt x="232228" y="1409058"/>
                </a:cubicBezTo>
                <a:cubicBezTo>
                  <a:pt x="205945" y="1198788"/>
                  <a:pt x="208209" y="1268865"/>
                  <a:pt x="232228" y="944601"/>
                </a:cubicBezTo>
                <a:cubicBezTo>
                  <a:pt x="233358" y="929343"/>
                  <a:pt x="241904" y="915572"/>
                  <a:pt x="246742" y="901058"/>
                </a:cubicBezTo>
                <a:cubicBezTo>
                  <a:pt x="251580" y="867191"/>
                  <a:pt x="254548" y="833004"/>
                  <a:pt x="261257" y="799458"/>
                </a:cubicBezTo>
                <a:cubicBezTo>
                  <a:pt x="264258" y="784456"/>
                  <a:pt x="271568" y="770626"/>
                  <a:pt x="275771" y="755915"/>
                </a:cubicBezTo>
                <a:cubicBezTo>
                  <a:pt x="281251" y="736735"/>
                  <a:pt x="286373" y="717419"/>
                  <a:pt x="290285" y="697858"/>
                </a:cubicBezTo>
                <a:cubicBezTo>
                  <a:pt x="296057" y="669001"/>
                  <a:pt x="298416" y="639501"/>
                  <a:pt x="304800" y="610773"/>
                </a:cubicBezTo>
                <a:cubicBezTo>
                  <a:pt x="308119" y="595838"/>
                  <a:pt x="315995" y="582165"/>
                  <a:pt x="319314" y="567230"/>
                </a:cubicBezTo>
                <a:cubicBezTo>
                  <a:pt x="358403" y="391327"/>
                  <a:pt x="304200" y="569028"/>
                  <a:pt x="362857" y="393058"/>
                </a:cubicBezTo>
                <a:cubicBezTo>
                  <a:pt x="367695" y="378544"/>
                  <a:pt x="368884" y="362245"/>
                  <a:pt x="377371" y="349515"/>
                </a:cubicBezTo>
                <a:lnTo>
                  <a:pt x="435428" y="262430"/>
                </a:lnTo>
                <a:cubicBezTo>
                  <a:pt x="473146" y="205854"/>
                  <a:pt x="485266" y="181508"/>
                  <a:pt x="551542" y="131801"/>
                </a:cubicBezTo>
                <a:cubicBezTo>
                  <a:pt x="570895" y="117287"/>
                  <a:pt x="589915" y="102319"/>
                  <a:pt x="609600" y="88258"/>
                </a:cubicBezTo>
                <a:cubicBezTo>
                  <a:pt x="623795" y="78119"/>
                  <a:pt x="639741" y="70397"/>
                  <a:pt x="653142" y="59230"/>
                </a:cubicBezTo>
                <a:cubicBezTo>
                  <a:pt x="710958" y="11050"/>
                  <a:pt x="674637" y="17570"/>
                  <a:pt x="740228" y="1173"/>
                </a:cubicBezTo>
                <a:cubicBezTo>
                  <a:pt x="744922" y="0"/>
                  <a:pt x="749904" y="1173"/>
                  <a:pt x="754742" y="117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5"/>
          <p:cNvSpPr/>
          <p:nvPr/>
        </p:nvSpPr>
        <p:spPr>
          <a:xfrm>
            <a:off x="2336800" y="2162629"/>
            <a:ext cx="1204686" cy="2525485"/>
          </a:xfrm>
          <a:custGeom>
            <a:avLst/>
            <a:gdLst>
              <a:gd name="connsiteX0" fmla="*/ 0 w 1204686"/>
              <a:gd name="connsiteY0" fmla="*/ 2525485 h 2525485"/>
              <a:gd name="connsiteX1" fmla="*/ 348343 w 1204686"/>
              <a:gd name="connsiteY1" fmla="*/ 2510971 h 2525485"/>
              <a:gd name="connsiteX2" fmla="*/ 391886 w 1204686"/>
              <a:gd name="connsiteY2" fmla="*/ 2496457 h 2525485"/>
              <a:gd name="connsiteX3" fmla="*/ 508000 w 1204686"/>
              <a:gd name="connsiteY3" fmla="*/ 2481942 h 2525485"/>
              <a:gd name="connsiteX4" fmla="*/ 580571 w 1204686"/>
              <a:gd name="connsiteY4" fmla="*/ 2452914 h 2525485"/>
              <a:gd name="connsiteX5" fmla="*/ 638629 w 1204686"/>
              <a:gd name="connsiteY5" fmla="*/ 2438400 h 2525485"/>
              <a:gd name="connsiteX6" fmla="*/ 711200 w 1204686"/>
              <a:gd name="connsiteY6" fmla="*/ 2336800 h 2525485"/>
              <a:gd name="connsiteX7" fmla="*/ 725714 w 1204686"/>
              <a:gd name="connsiteY7" fmla="*/ 2293257 h 2525485"/>
              <a:gd name="connsiteX8" fmla="*/ 740229 w 1204686"/>
              <a:gd name="connsiteY8" fmla="*/ 2206171 h 2525485"/>
              <a:gd name="connsiteX9" fmla="*/ 769257 w 1204686"/>
              <a:gd name="connsiteY9" fmla="*/ 2133600 h 2525485"/>
              <a:gd name="connsiteX10" fmla="*/ 783771 w 1204686"/>
              <a:gd name="connsiteY10" fmla="*/ 1959428 h 2525485"/>
              <a:gd name="connsiteX11" fmla="*/ 798286 w 1204686"/>
              <a:gd name="connsiteY11" fmla="*/ 1857828 h 2525485"/>
              <a:gd name="connsiteX12" fmla="*/ 812800 w 1204686"/>
              <a:gd name="connsiteY12" fmla="*/ 1016000 h 2525485"/>
              <a:gd name="connsiteX13" fmla="*/ 827314 w 1204686"/>
              <a:gd name="connsiteY13" fmla="*/ 957942 h 2525485"/>
              <a:gd name="connsiteX14" fmla="*/ 841829 w 1204686"/>
              <a:gd name="connsiteY14" fmla="*/ 856342 h 2525485"/>
              <a:gd name="connsiteX15" fmla="*/ 870857 w 1204686"/>
              <a:gd name="connsiteY15" fmla="*/ 798285 h 2525485"/>
              <a:gd name="connsiteX16" fmla="*/ 914400 w 1204686"/>
              <a:gd name="connsiteY16" fmla="*/ 696685 h 2525485"/>
              <a:gd name="connsiteX17" fmla="*/ 928914 w 1204686"/>
              <a:gd name="connsiteY17" fmla="*/ 624114 h 2525485"/>
              <a:gd name="connsiteX18" fmla="*/ 957943 w 1204686"/>
              <a:gd name="connsiteY18" fmla="*/ 566057 h 2525485"/>
              <a:gd name="connsiteX19" fmla="*/ 972457 w 1204686"/>
              <a:gd name="connsiteY19" fmla="*/ 522514 h 2525485"/>
              <a:gd name="connsiteX20" fmla="*/ 1001486 w 1204686"/>
              <a:gd name="connsiteY20" fmla="*/ 464457 h 2525485"/>
              <a:gd name="connsiteX21" fmla="*/ 1059543 w 1204686"/>
              <a:gd name="connsiteY21" fmla="*/ 333828 h 2525485"/>
              <a:gd name="connsiteX22" fmla="*/ 1074057 w 1204686"/>
              <a:gd name="connsiteY22" fmla="*/ 275771 h 2525485"/>
              <a:gd name="connsiteX23" fmla="*/ 1146629 w 1204686"/>
              <a:gd name="connsiteY23" fmla="*/ 145142 h 2525485"/>
              <a:gd name="connsiteX24" fmla="*/ 1175657 w 1204686"/>
              <a:gd name="connsiteY24" fmla="*/ 58057 h 2525485"/>
              <a:gd name="connsiteX25" fmla="*/ 1204686 w 1204686"/>
              <a:gd name="connsiteY25" fmla="*/ 0 h 252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04686" h="2525485">
                <a:moveTo>
                  <a:pt x="0" y="2525485"/>
                </a:moveTo>
                <a:cubicBezTo>
                  <a:pt x="116114" y="2520647"/>
                  <a:pt x="232445" y="2519556"/>
                  <a:pt x="348343" y="2510971"/>
                </a:cubicBezTo>
                <a:cubicBezTo>
                  <a:pt x="363601" y="2509841"/>
                  <a:pt x="376833" y="2499194"/>
                  <a:pt x="391886" y="2496457"/>
                </a:cubicBezTo>
                <a:cubicBezTo>
                  <a:pt x="430263" y="2489479"/>
                  <a:pt x="469295" y="2486780"/>
                  <a:pt x="508000" y="2481942"/>
                </a:cubicBezTo>
                <a:cubicBezTo>
                  <a:pt x="532190" y="2472266"/>
                  <a:pt x="555854" y="2461153"/>
                  <a:pt x="580571" y="2452914"/>
                </a:cubicBezTo>
                <a:cubicBezTo>
                  <a:pt x="599496" y="2446606"/>
                  <a:pt x="621309" y="2448297"/>
                  <a:pt x="638629" y="2438400"/>
                </a:cubicBezTo>
                <a:cubicBezTo>
                  <a:pt x="676298" y="2416875"/>
                  <a:pt x="695309" y="2373880"/>
                  <a:pt x="711200" y="2336800"/>
                </a:cubicBezTo>
                <a:cubicBezTo>
                  <a:pt x="717227" y="2322738"/>
                  <a:pt x="722395" y="2308192"/>
                  <a:pt x="725714" y="2293257"/>
                </a:cubicBezTo>
                <a:cubicBezTo>
                  <a:pt x="732098" y="2264529"/>
                  <a:pt x="732486" y="2234563"/>
                  <a:pt x="740229" y="2206171"/>
                </a:cubicBezTo>
                <a:cubicBezTo>
                  <a:pt x="747084" y="2181035"/>
                  <a:pt x="759581" y="2157790"/>
                  <a:pt x="769257" y="2133600"/>
                </a:cubicBezTo>
                <a:cubicBezTo>
                  <a:pt x="774095" y="2075543"/>
                  <a:pt x="777672" y="2017366"/>
                  <a:pt x="783771" y="1959428"/>
                </a:cubicBezTo>
                <a:cubicBezTo>
                  <a:pt x="787352" y="1925405"/>
                  <a:pt x="797234" y="1892022"/>
                  <a:pt x="798286" y="1857828"/>
                </a:cubicBezTo>
                <a:cubicBezTo>
                  <a:pt x="806917" y="1577310"/>
                  <a:pt x="803752" y="1296505"/>
                  <a:pt x="812800" y="1016000"/>
                </a:cubicBezTo>
                <a:cubicBezTo>
                  <a:pt x="813443" y="996062"/>
                  <a:pt x="823746" y="977568"/>
                  <a:pt x="827314" y="957942"/>
                </a:cubicBezTo>
                <a:cubicBezTo>
                  <a:pt x="833434" y="924283"/>
                  <a:pt x="832828" y="889347"/>
                  <a:pt x="841829" y="856342"/>
                </a:cubicBezTo>
                <a:cubicBezTo>
                  <a:pt x="847522" y="835468"/>
                  <a:pt x="863260" y="818544"/>
                  <a:pt x="870857" y="798285"/>
                </a:cubicBezTo>
                <a:cubicBezTo>
                  <a:pt x="911024" y="691172"/>
                  <a:pt x="855573" y="784925"/>
                  <a:pt x="914400" y="696685"/>
                </a:cubicBezTo>
                <a:cubicBezTo>
                  <a:pt x="919238" y="672495"/>
                  <a:pt x="921113" y="647517"/>
                  <a:pt x="928914" y="624114"/>
                </a:cubicBezTo>
                <a:cubicBezTo>
                  <a:pt x="935756" y="603588"/>
                  <a:pt x="949420" y="585944"/>
                  <a:pt x="957943" y="566057"/>
                </a:cubicBezTo>
                <a:cubicBezTo>
                  <a:pt x="963970" y="551995"/>
                  <a:pt x="966430" y="536576"/>
                  <a:pt x="972457" y="522514"/>
                </a:cubicBezTo>
                <a:cubicBezTo>
                  <a:pt x="980980" y="502627"/>
                  <a:pt x="993450" y="484546"/>
                  <a:pt x="1001486" y="464457"/>
                </a:cubicBezTo>
                <a:cubicBezTo>
                  <a:pt x="1053304" y="334912"/>
                  <a:pt x="1003693" y="417602"/>
                  <a:pt x="1059543" y="333828"/>
                </a:cubicBezTo>
                <a:cubicBezTo>
                  <a:pt x="1064381" y="314476"/>
                  <a:pt x="1065955" y="294000"/>
                  <a:pt x="1074057" y="275771"/>
                </a:cubicBezTo>
                <a:cubicBezTo>
                  <a:pt x="1147712" y="110048"/>
                  <a:pt x="1090427" y="285648"/>
                  <a:pt x="1146629" y="145142"/>
                </a:cubicBezTo>
                <a:cubicBezTo>
                  <a:pt x="1157993" y="116732"/>
                  <a:pt x="1165981" y="87085"/>
                  <a:pt x="1175657" y="58057"/>
                </a:cubicBezTo>
                <a:cubicBezTo>
                  <a:pt x="1192335" y="8023"/>
                  <a:pt x="1179352" y="25332"/>
                  <a:pt x="1204686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16"/>
          <p:cNvSpPr/>
          <p:nvPr/>
        </p:nvSpPr>
        <p:spPr>
          <a:xfrm>
            <a:off x="5254171" y="1422400"/>
            <a:ext cx="2844800" cy="4136772"/>
          </a:xfrm>
          <a:custGeom>
            <a:avLst/>
            <a:gdLst>
              <a:gd name="connsiteX0" fmla="*/ 0 w 2844800"/>
              <a:gd name="connsiteY0" fmla="*/ 580571 h 4136772"/>
              <a:gd name="connsiteX1" fmla="*/ 116115 w 2844800"/>
              <a:gd name="connsiteY1" fmla="*/ 478971 h 4136772"/>
              <a:gd name="connsiteX2" fmla="*/ 246743 w 2844800"/>
              <a:gd name="connsiteY2" fmla="*/ 406400 h 4136772"/>
              <a:gd name="connsiteX3" fmla="*/ 290286 w 2844800"/>
              <a:gd name="connsiteY3" fmla="*/ 377371 h 4136772"/>
              <a:gd name="connsiteX4" fmla="*/ 348343 w 2844800"/>
              <a:gd name="connsiteY4" fmla="*/ 333829 h 4136772"/>
              <a:gd name="connsiteX5" fmla="*/ 391886 w 2844800"/>
              <a:gd name="connsiteY5" fmla="*/ 290286 h 4136772"/>
              <a:gd name="connsiteX6" fmla="*/ 435429 w 2844800"/>
              <a:gd name="connsiteY6" fmla="*/ 275771 h 4136772"/>
              <a:gd name="connsiteX7" fmla="*/ 478972 w 2844800"/>
              <a:gd name="connsiteY7" fmla="*/ 246743 h 4136772"/>
              <a:gd name="connsiteX8" fmla="*/ 537029 w 2844800"/>
              <a:gd name="connsiteY8" fmla="*/ 217714 h 4136772"/>
              <a:gd name="connsiteX9" fmla="*/ 609600 w 2844800"/>
              <a:gd name="connsiteY9" fmla="*/ 174171 h 4136772"/>
              <a:gd name="connsiteX10" fmla="*/ 682172 w 2844800"/>
              <a:gd name="connsiteY10" fmla="*/ 145143 h 4136772"/>
              <a:gd name="connsiteX11" fmla="*/ 725715 w 2844800"/>
              <a:gd name="connsiteY11" fmla="*/ 116114 h 4136772"/>
              <a:gd name="connsiteX12" fmla="*/ 856343 w 2844800"/>
              <a:gd name="connsiteY12" fmla="*/ 72571 h 4136772"/>
              <a:gd name="connsiteX13" fmla="*/ 957943 w 2844800"/>
              <a:gd name="connsiteY13" fmla="*/ 29029 h 4136772"/>
              <a:gd name="connsiteX14" fmla="*/ 1103086 w 2844800"/>
              <a:gd name="connsiteY14" fmla="*/ 0 h 4136772"/>
              <a:gd name="connsiteX15" fmla="*/ 1669143 w 2844800"/>
              <a:gd name="connsiteY15" fmla="*/ 14514 h 4136772"/>
              <a:gd name="connsiteX16" fmla="*/ 1843315 w 2844800"/>
              <a:gd name="connsiteY16" fmla="*/ 43543 h 4136772"/>
              <a:gd name="connsiteX17" fmla="*/ 1988458 w 2844800"/>
              <a:gd name="connsiteY17" fmla="*/ 58057 h 4136772"/>
              <a:gd name="connsiteX18" fmla="*/ 2046515 w 2844800"/>
              <a:gd name="connsiteY18" fmla="*/ 72571 h 4136772"/>
              <a:gd name="connsiteX19" fmla="*/ 2133600 w 2844800"/>
              <a:gd name="connsiteY19" fmla="*/ 101600 h 4136772"/>
              <a:gd name="connsiteX20" fmla="*/ 2235200 w 2844800"/>
              <a:gd name="connsiteY20" fmla="*/ 188686 h 4136772"/>
              <a:gd name="connsiteX21" fmla="*/ 2365829 w 2844800"/>
              <a:gd name="connsiteY21" fmla="*/ 333829 h 4136772"/>
              <a:gd name="connsiteX22" fmla="*/ 2394858 w 2844800"/>
              <a:gd name="connsiteY22" fmla="*/ 391886 h 4136772"/>
              <a:gd name="connsiteX23" fmla="*/ 2467429 w 2844800"/>
              <a:gd name="connsiteY23" fmla="*/ 478971 h 4136772"/>
              <a:gd name="connsiteX24" fmla="*/ 2496458 w 2844800"/>
              <a:gd name="connsiteY24" fmla="*/ 537029 h 4136772"/>
              <a:gd name="connsiteX25" fmla="*/ 2510972 w 2844800"/>
              <a:gd name="connsiteY25" fmla="*/ 580571 h 4136772"/>
              <a:gd name="connsiteX26" fmla="*/ 2554515 w 2844800"/>
              <a:gd name="connsiteY26" fmla="*/ 624114 h 4136772"/>
              <a:gd name="connsiteX27" fmla="*/ 2569029 w 2844800"/>
              <a:gd name="connsiteY27" fmla="*/ 667657 h 4136772"/>
              <a:gd name="connsiteX28" fmla="*/ 2627086 w 2844800"/>
              <a:gd name="connsiteY28" fmla="*/ 754743 h 4136772"/>
              <a:gd name="connsiteX29" fmla="*/ 2656115 w 2844800"/>
              <a:gd name="connsiteY29" fmla="*/ 841829 h 4136772"/>
              <a:gd name="connsiteX30" fmla="*/ 2699658 w 2844800"/>
              <a:gd name="connsiteY30" fmla="*/ 928914 h 4136772"/>
              <a:gd name="connsiteX31" fmla="*/ 2714172 w 2844800"/>
              <a:gd name="connsiteY31" fmla="*/ 972457 h 4136772"/>
              <a:gd name="connsiteX32" fmla="*/ 2757715 w 2844800"/>
              <a:gd name="connsiteY32" fmla="*/ 1059543 h 4136772"/>
              <a:gd name="connsiteX33" fmla="*/ 2815772 w 2844800"/>
              <a:gd name="connsiteY33" fmla="*/ 1219200 h 4136772"/>
              <a:gd name="connsiteX34" fmla="*/ 2830286 w 2844800"/>
              <a:gd name="connsiteY34" fmla="*/ 1262743 h 4136772"/>
              <a:gd name="connsiteX35" fmla="*/ 2844800 w 2844800"/>
              <a:gd name="connsiteY35" fmla="*/ 1364343 h 4136772"/>
              <a:gd name="connsiteX36" fmla="*/ 2830286 w 2844800"/>
              <a:gd name="connsiteY36" fmla="*/ 1553029 h 4136772"/>
              <a:gd name="connsiteX37" fmla="*/ 2801258 w 2844800"/>
              <a:gd name="connsiteY37" fmla="*/ 1698171 h 4136772"/>
              <a:gd name="connsiteX38" fmla="*/ 2786743 w 2844800"/>
              <a:gd name="connsiteY38" fmla="*/ 1872343 h 4136772"/>
              <a:gd name="connsiteX39" fmla="*/ 2772229 w 2844800"/>
              <a:gd name="connsiteY39" fmla="*/ 1930400 h 4136772"/>
              <a:gd name="connsiteX40" fmla="*/ 2757715 w 2844800"/>
              <a:gd name="connsiteY40" fmla="*/ 2046514 h 4136772"/>
              <a:gd name="connsiteX41" fmla="*/ 2743200 w 2844800"/>
              <a:gd name="connsiteY41" fmla="*/ 2220686 h 4136772"/>
              <a:gd name="connsiteX42" fmla="*/ 2728686 w 2844800"/>
              <a:gd name="connsiteY42" fmla="*/ 2336800 h 4136772"/>
              <a:gd name="connsiteX43" fmla="*/ 2714172 w 2844800"/>
              <a:gd name="connsiteY43" fmla="*/ 2467429 h 4136772"/>
              <a:gd name="connsiteX44" fmla="*/ 2685143 w 2844800"/>
              <a:gd name="connsiteY44" fmla="*/ 2670629 h 4136772"/>
              <a:gd name="connsiteX45" fmla="*/ 2670629 w 2844800"/>
              <a:gd name="connsiteY45" fmla="*/ 2728686 h 4136772"/>
              <a:gd name="connsiteX46" fmla="*/ 2656115 w 2844800"/>
              <a:gd name="connsiteY46" fmla="*/ 2801257 h 4136772"/>
              <a:gd name="connsiteX47" fmla="*/ 2641600 w 2844800"/>
              <a:gd name="connsiteY47" fmla="*/ 2844800 h 4136772"/>
              <a:gd name="connsiteX48" fmla="*/ 2612572 w 2844800"/>
              <a:gd name="connsiteY48" fmla="*/ 2960914 h 4136772"/>
              <a:gd name="connsiteX49" fmla="*/ 2583543 w 2844800"/>
              <a:gd name="connsiteY49" fmla="*/ 3077029 h 4136772"/>
              <a:gd name="connsiteX50" fmla="*/ 2569029 w 2844800"/>
              <a:gd name="connsiteY50" fmla="*/ 3120571 h 4136772"/>
              <a:gd name="connsiteX51" fmla="*/ 2554515 w 2844800"/>
              <a:gd name="connsiteY51" fmla="*/ 3236686 h 4136772"/>
              <a:gd name="connsiteX52" fmla="*/ 2540000 w 2844800"/>
              <a:gd name="connsiteY52" fmla="*/ 3294743 h 4136772"/>
              <a:gd name="connsiteX53" fmla="*/ 2525486 w 2844800"/>
              <a:gd name="connsiteY53" fmla="*/ 3425371 h 4136772"/>
              <a:gd name="connsiteX54" fmla="*/ 2481943 w 2844800"/>
              <a:gd name="connsiteY54" fmla="*/ 3643086 h 4136772"/>
              <a:gd name="connsiteX55" fmla="*/ 2452915 w 2844800"/>
              <a:gd name="connsiteY55" fmla="*/ 3730171 h 4136772"/>
              <a:gd name="connsiteX56" fmla="*/ 2423886 w 2844800"/>
              <a:gd name="connsiteY56" fmla="*/ 3773714 h 4136772"/>
              <a:gd name="connsiteX57" fmla="*/ 2380343 w 2844800"/>
              <a:gd name="connsiteY57" fmla="*/ 3860800 h 4136772"/>
              <a:gd name="connsiteX58" fmla="*/ 2336800 w 2844800"/>
              <a:gd name="connsiteY58" fmla="*/ 3947886 h 4136772"/>
              <a:gd name="connsiteX59" fmla="*/ 2293258 w 2844800"/>
              <a:gd name="connsiteY59" fmla="*/ 3976914 h 4136772"/>
              <a:gd name="connsiteX60" fmla="*/ 2264229 w 2844800"/>
              <a:gd name="connsiteY60" fmla="*/ 4020457 h 4136772"/>
              <a:gd name="connsiteX61" fmla="*/ 2133600 w 2844800"/>
              <a:gd name="connsiteY61" fmla="*/ 4093029 h 4136772"/>
              <a:gd name="connsiteX62" fmla="*/ 1959429 w 2844800"/>
              <a:gd name="connsiteY62" fmla="*/ 4064000 h 413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844800" h="4136772">
                <a:moveTo>
                  <a:pt x="0" y="580571"/>
                </a:moveTo>
                <a:cubicBezTo>
                  <a:pt x="45878" y="534694"/>
                  <a:pt x="57052" y="520315"/>
                  <a:pt x="116115" y="478971"/>
                </a:cubicBezTo>
                <a:cubicBezTo>
                  <a:pt x="196689" y="422569"/>
                  <a:pt x="171546" y="449370"/>
                  <a:pt x="246743" y="406400"/>
                </a:cubicBezTo>
                <a:cubicBezTo>
                  <a:pt x="261889" y="397745"/>
                  <a:pt x="276091" y="387510"/>
                  <a:pt x="290286" y="377371"/>
                </a:cubicBezTo>
                <a:cubicBezTo>
                  <a:pt x="309970" y="363311"/>
                  <a:pt x="329976" y="349572"/>
                  <a:pt x="348343" y="333829"/>
                </a:cubicBezTo>
                <a:cubicBezTo>
                  <a:pt x="363928" y="320471"/>
                  <a:pt x="374807" y="301672"/>
                  <a:pt x="391886" y="290286"/>
                </a:cubicBezTo>
                <a:cubicBezTo>
                  <a:pt x="404616" y="281799"/>
                  <a:pt x="421745" y="282613"/>
                  <a:pt x="435429" y="275771"/>
                </a:cubicBezTo>
                <a:cubicBezTo>
                  <a:pt x="451031" y="267970"/>
                  <a:pt x="463826" y="255398"/>
                  <a:pt x="478972" y="246743"/>
                </a:cubicBezTo>
                <a:cubicBezTo>
                  <a:pt x="497758" y="236008"/>
                  <a:pt x="518115" y="228222"/>
                  <a:pt x="537029" y="217714"/>
                </a:cubicBezTo>
                <a:cubicBezTo>
                  <a:pt x="561689" y="204014"/>
                  <a:pt x="584368" y="186787"/>
                  <a:pt x="609600" y="174171"/>
                </a:cubicBezTo>
                <a:cubicBezTo>
                  <a:pt x="632903" y="162519"/>
                  <a:pt x="658869" y="156795"/>
                  <a:pt x="682172" y="145143"/>
                </a:cubicBezTo>
                <a:cubicBezTo>
                  <a:pt x="697775" y="137342"/>
                  <a:pt x="710113" y="123915"/>
                  <a:pt x="725715" y="116114"/>
                </a:cubicBezTo>
                <a:cubicBezTo>
                  <a:pt x="780366" y="88788"/>
                  <a:pt x="800911" y="86430"/>
                  <a:pt x="856343" y="72571"/>
                </a:cubicBezTo>
                <a:cubicBezTo>
                  <a:pt x="911308" y="35929"/>
                  <a:pt x="888882" y="43828"/>
                  <a:pt x="957943" y="29029"/>
                </a:cubicBezTo>
                <a:cubicBezTo>
                  <a:pt x="1006187" y="18691"/>
                  <a:pt x="1103086" y="0"/>
                  <a:pt x="1103086" y="0"/>
                </a:cubicBezTo>
                <a:lnTo>
                  <a:pt x="1669143" y="14514"/>
                </a:lnTo>
                <a:cubicBezTo>
                  <a:pt x="2114625" y="33076"/>
                  <a:pt x="1653568" y="14352"/>
                  <a:pt x="1843315" y="43543"/>
                </a:cubicBezTo>
                <a:cubicBezTo>
                  <a:pt x="1891372" y="50936"/>
                  <a:pt x="1940077" y="53219"/>
                  <a:pt x="1988458" y="58057"/>
                </a:cubicBezTo>
                <a:cubicBezTo>
                  <a:pt x="2007810" y="62895"/>
                  <a:pt x="2027408" y="66839"/>
                  <a:pt x="2046515" y="72571"/>
                </a:cubicBezTo>
                <a:cubicBezTo>
                  <a:pt x="2075823" y="81364"/>
                  <a:pt x="2133600" y="101600"/>
                  <a:pt x="2133600" y="101600"/>
                </a:cubicBezTo>
                <a:cubicBezTo>
                  <a:pt x="2289033" y="257033"/>
                  <a:pt x="2049017" y="21122"/>
                  <a:pt x="2235200" y="188686"/>
                </a:cubicBezTo>
                <a:cubicBezTo>
                  <a:pt x="2280437" y="229399"/>
                  <a:pt x="2332394" y="280334"/>
                  <a:pt x="2365829" y="333829"/>
                </a:cubicBezTo>
                <a:cubicBezTo>
                  <a:pt x="2377296" y="352177"/>
                  <a:pt x="2382282" y="374280"/>
                  <a:pt x="2394858" y="391886"/>
                </a:cubicBezTo>
                <a:cubicBezTo>
                  <a:pt x="2480622" y="511956"/>
                  <a:pt x="2401615" y="363798"/>
                  <a:pt x="2467429" y="478971"/>
                </a:cubicBezTo>
                <a:cubicBezTo>
                  <a:pt x="2478164" y="497757"/>
                  <a:pt x="2487935" y="517142"/>
                  <a:pt x="2496458" y="537029"/>
                </a:cubicBezTo>
                <a:cubicBezTo>
                  <a:pt x="2502485" y="551091"/>
                  <a:pt x="2502486" y="567841"/>
                  <a:pt x="2510972" y="580571"/>
                </a:cubicBezTo>
                <a:cubicBezTo>
                  <a:pt x="2522358" y="597650"/>
                  <a:pt x="2540001" y="609600"/>
                  <a:pt x="2554515" y="624114"/>
                </a:cubicBezTo>
                <a:cubicBezTo>
                  <a:pt x="2559353" y="638628"/>
                  <a:pt x="2561599" y="654283"/>
                  <a:pt x="2569029" y="667657"/>
                </a:cubicBezTo>
                <a:cubicBezTo>
                  <a:pt x="2585972" y="698155"/>
                  <a:pt x="2616053" y="721645"/>
                  <a:pt x="2627086" y="754743"/>
                </a:cubicBezTo>
                <a:cubicBezTo>
                  <a:pt x="2636762" y="783772"/>
                  <a:pt x="2642431" y="814461"/>
                  <a:pt x="2656115" y="841829"/>
                </a:cubicBezTo>
                <a:cubicBezTo>
                  <a:pt x="2670629" y="870857"/>
                  <a:pt x="2686477" y="899256"/>
                  <a:pt x="2699658" y="928914"/>
                </a:cubicBezTo>
                <a:cubicBezTo>
                  <a:pt x="2705872" y="942895"/>
                  <a:pt x="2707958" y="958476"/>
                  <a:pt x="2714172" y="972457"/>
                </a:cubicBezTo>
                <a:cubicBezTo>
                  <a:pt x="2727353" y="1002115"/>
                  <a:pt x="2744285" y="1029997"/>
                  <a:pt x="2757715" y="1059543"/>
                </a:cubicBezTo>
                <a:cubicBezTo>
                  <a:pt x="2782957" y="1115076"/>
                  <a:pt x="2796297" y="1160774"/>
                  <a:pt x="2815772" y="1219200"/>
                </a:cubicBezTo>
                <a:lnTo>
                  <a:pt x="2830286" y="1262743"/>
                </a:lnTo>
                <a:cubicBezTo>
                  <a:pt x="2835124" y="1296610"/>
                  <a:pt x="2844800" y="1330133"/>
                  <a:pt x="2844800" y="1364343"/>
                </a:cubicBezTo>
                <a:cubicBezTo>
                  <a:pt x="2844800" y="1427424"/>
                  <a:pt x="2836563" y="1490261"/>
                  <a:pt x="2830286" y="1553029"/>
                </a:cubicBezTo>
                <a:cubicBezTo>
                  <a:pt x="2820756" y="1648332"/>
                  <a:pt x="2823394" y="1631763"/>
                  <a:pt x="2801258" y="1698171"/>
                </a:cubicBezTo>
                <a:cubicBezTo>
                  <a:pt x="2796420" y="1756228"/>
                  <a:pt x="2793969" y="1814534"/>
                  <a:pt x="2786743" y="1872343"/>
                </a:cubicBezTo>
                <a:cubicBezTo>
                  <a:pt x="2784269" y="1892137"/>
                  <a:pt x="2775508" y="1910723"/>
                  <a:pt x="2772229" y="1930400"/>
                </a:cubicBezTo>
                <a:cubicBezTo>
                  <a:pt x="2765817" y="1968875"/>
                  <a:pt x="2761596" y="2007702"/>
                  <a:pt x="2757715" y="2046514"/>
                </a:cubicBezTo>
                <a:cubicBezTo>
                  <a:pt x="2751918" y="2104483"/>
                  <a:pt x="2748997" y="2162717"/>
                  <a:pt x="2743200" y="2220686"/>
                </a:cubicBezTo>
                <a:cubicBezTo>
                  <a:pt x="2739319" y="2259498"/>
                  <a:pt x="2733243" y="2298061"/>
                  <a:pt x="2728686" y="2336800"/>
                </a:cubicBezTo>
                <a:cubicBezTo>
                  <a:pt x="2723567" y="2380311"/>
                  <a:pt x="2719838" y="2423986"/>
                  <a:pt x="2714172" y="2467429"/>
                </a:cubicBezTo>
                <a:cubicBezTo>
                  <a:pt x="2705322" y="2535275"/>
                  <a:pt x="2701737" y="2604251"/>
                  <a:pt x="2685143" y="2670629"/>
                </a:cubicBezTo>
                <a:cubicBezTo>
                  <a:pt x="2680305" y="2689981"/>
                  <a:pt x="2674956" y="2709213"/>
                  <a:pt x="2670629" y="2728686"/>
                </a:cubicBezTo>
                <a:cubicBezTo>
                  <a:pt x="2665278" y="2752768"/>
                  <a:pt x="2662098" y="2777324"/>
                  <a:pt x="2656115" y="2801257"/>
                </a:cubicBezTo>
                <a:cubicBezTo>
                  <a:pt x="2652404" y="2816100"/>
                  <a:pt x="2645626" y="2830040"/>
                  <a:pt x="2641600" y="2844800"/>
                </a:cubicBezTo>
                <a:cubicBezTo>
                  <a:pt x="2631103" y="2883290"/>
                  <a:pt x="2622248" y="2922209"/>
                  <a:pt x="2612572" y="2960914"/>
                </a:cubicBezTo>
                <a:cubicBezTo>
                  <a:pt x="2612569" y="2960927"/>
                  <a:pt x="2583547" y="3077017"/>
                  <a:pt x="2583543" y="3077029"/>
                </a:cubicBezTo>
                <a:lnTo>
                  <a:pt x="2569029" y="3120571"/>
                </a:lnTo>
                <a:cubicBezTo>
                  <a:pt x="2564191" y="3159276"/>
                  <a:pt x="2560928" y="3198211"/>
                  <a:pt x="2554515" y="3236686"/>
                </a:cubicBezTo>
                <a:cubicBezTo>
                  <a:pt x="2551236" y="3256363"/>
                  <a:pt x="2543033" y="3275027"/>
                  <a:pt x="2540000" y="3294743"/>
                </a:cubicBezTo>
                <a:cubicBezTo>
                  <a:pt x="2533338" y="3338044"/>
                  <a:pt x="2530920" y="3381899"/>
                  <a:pt x="2525486" y="3425371"/>
                </a:cubicBezTo>
                <a:cubicBezTo>
                  <a:pt x="2515762" y="3503165"/>
                  <a:pt x="2507104" y="3567603"/>
                  <a:pt x="2481943" y="3643086"/>
                </a:cubicBezTo>
                <a:cubicBezTo>
                  <a:pt x="2472267" y="3672114"/>
                  <a:pt x="2469888" y="3704712"/>
                  <a:pt x="2452915" y="3730171"/>
                </a:cubicBezTo>
                <a:lnTo>
                  <a:pt x="2423886" y="3773714"/>
                </a:lnTo>
                <a:cubicBezTo>
                  <a:pt x="2387405" y="3883160"/>
                  <a:pt x="2436616" y="3748254"/>
                  <a:pt x="2380343" y="3860800"/>
                </a:cubicBezTo>
                <a:cubicBezTo>
                  <a:pt x="2356732" y="3908021"/>
                  <a:pt x="2378398" y="3906288"/>
                  <a:pt x="2336800" y="3947886"/>
                </a:cubicBezTo>
                <a:cubicBezTo>
                  <a:pt x="2324465" y="3960221"/>
                  <a:pt x="2307772" y="3967238"/>
                  <a:pt x="2293258" y="3976914"/>
                </a:cubicBezTo>
                <a:cubicBezTo>
                  <a:pt x="2283582" y="3991428"/>
                  <a:pt x="2277357" y="4008970"/>
                  <a:pt x="2264229" y="4020457"/>
                </a:cubicBezTo>
                <a:cubicBezTo>
                  <a:pt x="2202805" y="4074203"/>
                  <a:pt x="2193404" y="4073093"/>
                  <a:pt x="2133600" y="4093029"/>
                </a:cubicBezTo>
                <a:cubicBezTo>
                  <a:pt x="1954608" y="4078112"/>
                  <a:pt x="1959429" y="4136772"/>
                  <a:pt x="1959429" y="40640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Volný tvar 17"/>
          <p:cNvSpPr/>
          <p:nvPr/>
        </p:nvSpPr>
        <p:spPr>
          <a:xfrm>
            <a:off x="2264229" y="4040838"/>
            <a:ext cx="1377315" cy="1468753"/>
          </a:xfrm>
          <a:custGeom>
            <a:avLst/>
            <a:gdLst>
              <a:gd name="connsiteX0" fmla="*/ 0 w 1377315"/>
              <a:gd name="connsiteY0" fmla="*/ 1445562 h 1468753"/>
              <a:gd name="connsiteX1" fmla="*/ 43542 w 1377315"/>
              <a:gd name="connsiteY1" fmla="*/ 1460076 h 1468753"/>
              <a:gd name="connsiteX2" fmla="*/ 333828 w 1377315"/>
              <a:gd name="connsiteY2" fmla="*/ 1431048 h 1468753"/>
              <a:gd name="connsiteX3" fmla="*/ 377371 w 1377315"/>
              <a:gd name="connsiteY3" fmla="*/ 1402019 h 1468753"/>
              <a:gd name="connsiteX4" fmla="*/ 464457 w 1377315"/>
              <a:gd name="connsiteY4" fmla="*/ 1372991 h 1468753"/>
              <a:gd name="connsiteX5" fmla="*/ 508000 w 1377315"/>
              <a:gd name="connsiteY5" fmla="*/ 1329448 h 1468753"/>
              <a:gd name="connsiteX6" fmla="*/ 566057 w 1377315"/>
              <a:gd name="connsiteY6" fmla="*/ 1242362 h 1468753"/>
              <a:gd name="connsiteX7" fmla="*/ 609600 w 1377315"/>
              <a:gd name="connsiteY7" fmla="*/ 1155276 h 1468753"/>
              <a:gd name="connsiteX8" fmla="*/ 638628 w 1377315"/>
              <a:gd name="connsiteY8" fmla="*/ 1068191 h 1468753"/>
              <a:gd name="connsiteX9" fmla="*/ 667657 w 1377315"/>
              <a:gd name="connsiteY9" fmla="*/ 952076 h 1468753"/>
              <a:gd name="connsiteX10" fmla="*/ 682171 w 1377315"/>
              <a:gd name="connsiteY10" fmla="*/ 894019 h 1468753"/>
              <a:gd name="connsiteX11" fmla="*/ 711200 w 1377315"/>
              <a:gd name="connsiteY11" fmla="*/ 806933 h 1468753"/>
              <a:gd name="connsiteX12" fmla="*/ 725714 w 1377315"/>
              <a:gd name="connsiteY12" fmla="*/ 763391 h 1468753"/>
              <a:gd name="connsiteX13" fmla="*/ 740228 w 1377315"/>
              <a:gd name="connsiteY13" fmla="*/ 705333 h 1468753"/>
              <a:gd name="connsiteX14" fmla="*/ 827314 w 1377315"/>
              <a:gd name="connsiteY14" fmla="*/ 560191 h 1468753"/>
              <a:gd name="connsiteX15" fmla="*/ 885371 w 1377315"/>
              <a:gd name="connsiteY15" fmla="*/ 458591 h 1468753"/>
              <a:gd name="connsiteX16" fmla="*/ 928914 w 1377315"/>
              <a:gd name="connsiteY16" fmla="*/ 429562 h 1468753"/>
              <a:gd name="connsiteX17" fmla="*/ 957942 w 1377315"/>
              <a:gd name="connsiteY17" fmla="*/ 386019 h 1468753"/>
              <a:gd name="connsiteX18" fmla="*/ 1045028 w 1377315"/>
              <a:gd name="connsiteY18" fmla="*/ 298933 h 1468753"/>
              <a:gd name="connsiteX19" fmla="*/ 1103085 w 1377315"/>
              <a:gd name="connsiteY19" fmla="*/ 211848 h 1468753"/>
              <a:gd name="connsiteX20" fmla="*/ 1190171 w 1377315"/>
              <a:gd name="connsiteY20" fmla="*/ 139276 h 1468753"/>
              <a:gd name="connsiteX21" fmla="*/ 1233714 w 1377315"/>
              <a:gd name="connsiteY21" fmla="*/ 110248 h 1468753"/>
              <a:gd name="connsiteX22" fmla="*/ 1277257 w 1377315"/>
              <a:gd name="connsiteY22" fmla="*/ 66705 h 1468753"/>
              <a:gd name="connsiteX23" fmla="*/ 1335314 w 1377315"/>
              <a:gd name="connsiteY23" fmla="*/ 37676 h 146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77315" h="1468753">
                <a:moveTo>
                  <a:pt x="0" y="1445562"/>
                </a:moveTo>
                <a:cubicBezTo>
                  <a:pt x="14514" y="1450400"/>
                  <a:pt x="28243" y="1460076"/>
                  <a:pt x="43542" y="1460076"/>
                </a:cubicBezTo>
                <a:cubicBezTo>
                  <a:pt x="259320" y="1460076"/>
                  <a:pt x="220709" y="1468753"/>
                  <a:pt x="333828" y="1431048"/>
                </a:cubicBezTo>
                <a:cubicBezTo>
                  <a:pt x="348342" y="1421372"/>
                  <a:pt x="361430" y="1409104"/>
                  <a:pt x="377371" y="1402019"/>
                </a:cubicBezTo>
                <a:cubicBezTo>
                  <a:pt x="405333" y="1389592"/>
                  <a:pt x="464457" y="1372991"/>
                  <a:pt x="464457" y="1372991"/>
                </a:cubicBezTo>
                <a:cubicBezTo>
                  <a:pt x="478971" y="1358477"/>
                  <a:pt x="495398" y="1345651"/>
                  <a:pt x="508000" y="1329448"/>
                </a:cubicBezTo>
                <a:cubicBezTo>
                  <a:pt x="529419" y="1301909"/>
                  <a:pt x="566057" y="1242362"/>
                  <a:pt x="566057" y="1242362"/>
                </a:cubicBezTo>
                <a:cubicBezTo>
                  <a:pt x="618988" y="1083566"/>
                  <a:pt x="534572" y="1324089"/>
                  <a:pt x="609600" y="1155276"/>
                </a:cubicBezTo>
                <a:cubicBezTo>
                  <a:pt x="622027" y="1127315"/>
                  <a:pt x="631207" y="1097876"/>
                  <a:pt x="638628" y="1068191"/>
                </a:cubicBezTo>
                <a:lnTo>
                  <a:pt x="667657" y="952076"/>
                </a:lnTo>
                <a:cubicBezTo>
                  <a:pt x="672495" y="932724"/>
                  <a:pt x="675863" y="912943"/>
                  <a:pt x="682171" y="894019"/>
                </a:cubicBezTo>
                <a:lnTo>
                  <a:pt x="711200" y="806933"/>
                </a:lnTo>
                <a:cubicBezTo>
                  <a:pt x="716038" y="792419"/>
                  <a:pt x="722004" y="778233"/>
                  <a:pt x="725714" y="763391"/>
                </a:cubicBezTo>
                <a:cubicBezTo>
                  <a:pt x="730552" y="744038"/>
                  <a:pt x="733224" y="724011"/>
                  <a:pt x="740228" y="705333"/>
                </a:cubicBezTo>
                <a:cubicBezTo>
                  <a:pt x="772816" y="618432"/>
                  <a:pt x="776675" y="661473"/>
                  <a:pt x="827314" y="560191"/>
                </a:cubicBezTo>
                <a:cubicBezTo>
                  <a:pt x="838700" y="537418"/>
                  <a:pt x="864852" y="479110"/>
                  <a:pt x="885371" y="458591"/>
                </a:cubicBezTo>
                <a:cubicBezTo>
                  <a:pt x="897706" y="446256"/>
                  <a:pt x="914400" y="439238"/>
                  <a:pt x="928914" y="429562"/>
                </a:cubicBezTo>
                <a:cubicBezTo>
                  <a:pt x="938590" y="415048"/>
                  <a:pt x="946353" y="399057"/>
                  <a:pt x="957942" y="386019"/>
                </a:cubicBezTo>
                <a:cubicBezTo>
                  <a:pt x="985216" y="355336"/>
                  <a:pt x="1022256" y="333091"/>
                  <a:pt x="1045028" y="298933"/>
                </a:cubicBezTo>
                <a:cubicBezTo>
                  <a:pt x="1064380" y="269905"/>
                  <a:pt x="1074057" y="231200"/>
                  <a:pt x="1103085" y="211848"/>
                </a:cubicBezTo>
                <a:cubicBezTo>
                  <a:pt x="1211201" y="139770"/>
                  <a:pt x="1078408" y="232411"/>
                  <a:pt x="1190171" y="139276"/>
                </a:cubicBezTo>
                <a:cubicBezTo>
                  <a:pt x="1203572" y="128109"/>
                  <a:pt x="1220313" y="121415"/>
                  <a:pt x="1233714" y="110248"/>
                </a:cubicBezTo>
                <a:cubicBezTo>
                  <a:pt x="1249483" y="97107"/>
                  <a:pt x="1260178" y="78091"/>
                  <a:pt x="1277257" y="66705"/>
                </a:cubicBezTo>
                <a:cubicBezTo>
                  <a:pt x="1377315" y="0"/>
                  <a:pt x="1287610" y="85383"/>
                  <a:pt x="1335314" y="37676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olný tvar 18"/>
          <p:cNvSpPr/>
          <p:nvPr/>
        </p:nvSpPr>
        <p:spPr>
          <a:xfrm>
            <a:off x="5430097" y="3934151"/>
            <a:ext cx="636874" cy="793727"/>
          </a:xfrm>
          <a:custGeom>
            <a:avLst/>
            <a:gdLst>
              <a:gd name="connsiteX0" fmla="*/ 27274 w 636874"/>
              <a:gd name="connsiteY0" fmla="*/ 13735 h 793727"/>
              <a:gd name="connsiteX1" fmla="*/ 128874 w 636874"/>
              <a:gd name="connsiteY1" fmla="*/ 57278 h 793727"/>
              <a:gd name="connsiteX2" fmla="*/ 215960 w 636874"/>
              <a:gd name="connsiteY2" fmla="*/ 86306 h 793727"/>
              <a:gd name="connsiteX3" fmla="*/ 259503 w 636874"/>
              <a:gd name="connsiteY3" fmla="*/ 115335 h 793727"/>
              <a:gd name="connsiteX4" fmla="*/ 303046 w 636874"/>
              <a:gd name="connsiteY4" fmla="*/ 158878 h 793727"/>
              <a:gd name="connsiteX5" fmla="*/ 361103 w 636874"/>
              <a:gd name="connsiteY5" fmla="*/ 187906 h 793727"/>
              <a:gd name="connsiteX6" fmla="*/ 390132 w 636874"/>
              <a:gd name="connsiteY6" fmla="*/ 231449 h 793727"/>
              <a:gd name="connsiteX7" fmla="*/ 433674 w 636874"/>
              <a:gd name="connsiteY7" fmla="*/ 260478 h 793727"/>
              <a:gd name="connsiteX8" fmla="*/ 462703 w 636874"/>
              <a:gd name="connsiteY8" fmla="*/ 347563 h 793727"/>
              <a:gd name="connsiteX9" fmla="*/ 491732 w 636874"/>
              <a:gd name="connsiteY9" fmla="*/ 463678 h 793727"/>
              <a:gd name="connsiteX10" fmla="*/ 520760 w 636874"/>
              <a:gd name="connsiteY10" fmla="*/ 695906 h 793727"/>
              <a:gd name="connsiteX11" fmla="*/ 535274 w 636874"/>
              <a:gd name="connsiteY11" fmla="*/ 753963 h 793727"/>
              <a:gd name="connsiteX12" fmla="*/ 636874 w 636874"/>
              <a:gd name="connsiteY12" fmla="*/ 782992 h 79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6874" h="793727">
                <a:moveTo>
                  <a:pt x="27274" y="13735"/>
                </a:moveTo>
                <a:cubicBezTo>
                  <a:pt x="180858" y="52130"/>
                  <a:pt x="0" y="0"/>
                  <a:pt x="128874" y="57278"/>
                </a:cubicBezTo>
                <a:cubicBezTo>
                  <a:pt x="156836" y="69705"/>
                  <a:pt x="215960" y="86306"/>
                  <a:pt x="215960" y="86306"/>
                </a:cubicBezTo>
                <a:cubicBezTo>
                  <a:pt x="230474" y="95982"/>
                  <a:pt x="246102" y="104168"/>
                  <a:pt x="259503" y="115335"/>
                </a:cubicBezTo>
                <a:cubicBezTo>
                  <a:pt x="275272" y="128476"/>
                  <a:pt x="286343" y="146947"/>
                  <a:pt x="303046" y="158878"/>
                </a:cubicBezTo>
                <a:cubicBezTo>
                  <a:pt x="320652" y="171454"/>
                  <a:pt x="341751" y="178230"/>
                  <a:pt x="361103" y="187906"/>
                </a:cubicBezTo>
                <a:cubicBezTo>
                  <a:pt x="370779" y="202420"/>
                  <a:pt x="377797" y="219114"/>
                  <a:pt x="390132" y="231449"/>
                </a:cubicBezTo>
                <a:cubicBezTo>
                  <a:pt x="402467" y="243784"/>
                  <a:pt x="424429" y="245686"/>
                  <a:pt x="433674" y="260478"/>
                </a:cubicBezTo>
                <a:cubicBezTo>
                  <a:pt x="449891" y="286426"/>
                  <a:pt x="453027" y="318535"/>
                  <a:pt x="462703" y="347563"/>
                </a:cubicBezTo>
                <a:cubicBezTo>
                  <a:pt x="479586" y="398211"/>
                  <a:pt x="482976" y="402385"/>
                  <a:pt x="491732" y="463678"/>
                </a:cubicBezTo>
                <a:cubicBezTo>
                  <a:pt x="507894" y="576809"/>
                  <a:pt x="501714" y="591149"/>
                  <a:pt x="520760" y="695906"/>
                </a:cubicBezTo>
                <a:cubicBezTo>
                  <a:pt x="524328" y="715532"/>
                  <a:pt x="524209" y="737365"/>
                  <a:pt x="535274" y="753963"/>
                </a:cubicBezTo>
                <a:cubicBezTo>
                  <a:pt x="561783" y="793727"/>
                  <a:pt x="598134" y="782992"/>
                  <a:pt x="636874" y="78299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5/6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dictionary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expression in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smtClean="0"/>
              <a:t>Write it into your text book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446</Words>
  <Application>Microsoft Office PowerPoint</Application>
  <PresentationFormat>Předvádění na obrazovce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Tok</vt:lpstr>
      <vt:lpstr>Prezentace aplikace PowerPoint</vt:lpstr>
      <vt:lpstr>5/1 The video task</vt:lpstr>
      <vt:lpstr>5/3 Choose the correct term from the text and match it with one of the definitions</vt:lpstr>
      <vt:lpstr>Answers</vt:lpstr>
      <vt:lpstr>5/4 Choose the correct term from the text and match it with one of the definitions</vt:lpstr>
      <vt:lpstr>Answers</vt:lpstr>
      <vt:lpstr>5/5 Match the term, its definition and Czech equivalent.  </vt:lpstr>
      <vt:lpstr>Answers</vt:lpstr>
      <vt:lpstr>5/6 Work out the dictionary 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25</cp:revision>
  <dcterms:created xsi:type="dcterms:W3CDTF">2014-05-02T09:35:00Z</dcterms:created>
  <dcterms:modified xsi:type="dcterms:W3CDTF">2014-12-01T03:32:57Z</dcterms:modified>
</cp:coreProperties>
</file>