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diytrade.com/china/pd/12064592/Alloy_Steel_Pipes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url?sa=i&amp;rct=j&amp;q=&amp;esrc=s&amp;source=images&amp;cd=&amp;cad=rja&amp;uact=8&amp;docid=VUpaALlCTIH7iM&amp;tbnid=iOAV0RJO7w5hcM:&amp;ved=0CAUQjRw&amp;url=http://vector-images.com/clipart/clp51525/&amp;ei=kI8EVMCxD8GvO5_TgOgB&amp;bvm=bv.74115972,d.ZWU&amp;psig=AFQjCNE025ZpZu_cT1NaF0DsYg9vwhBN-g&amp;ust=1409671317329334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DMln5vitg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ogle.cz/url?sa=i&amp;rct=j&amp;q=&amp;esrc=s&amp;source=images&amp;cd=&amp;cad=rja&amp;uact=8&amp;docid=hgJsBwWAWHm2_M&amp;tbnid=pG-WFimclGiOjM:&amp;ved=0CAUQjRw&amp;url=http://www.dreamstime.com/stock-images-isometric-dumper-truck-loaded-image4640454&amp;ei=AIoEVI_TLYLcOb3_gcAK&amp;psig=AFQjCNHGjkxRXsdeILG-xrCwPjvC5ewl6Q&amp;ust=140966999180361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z/url?sa=i&amp;rct=j&amp;q=&amp;esrc=s&amp;source=images&amp;cd=&amp;cad=rja&amp;uact=8&amp;docid=hgJsBwWAWHm2_M&amp;tbnid=pG-WFimclGiOjM:&amp;ved=0CAUQjRw&amp;url=http://www.dreamstime.com/stock-images-isometric-dumper-truck-loaded-image4640454&amp;ei=AIoEVI_TLYLcOb3_gcAK&amp;psig=AFQjCNHGjkxRXsdeILG-xrCwPjvC5ewl6Q&amp;ust=140966999180361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Alloy Steel Pipes 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16162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1115616" y="2967334"/>
            <a:ext cx="66247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 U B E S </a:t>
            </a:r>
            <a:endParaRPr lang="cs-CZ" sz="7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75" y="6005455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4/6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pictures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a)......... </a:t>
            </a:r>
            <a:r>
              <a:rPr lang="cs-CZ" dirty="0" smtClean="0"/>
              <a:t>	b</a:t>
            </a:r>
            <a:r>
              <a:rPr lang="en-GB" dirty="0" smtClean="0"/>
              <a:t>)....... </a:t>
            </a:r>
            <a:r>
              <a:rPr lang="cs-CZ" dirty="0" smtClean="0"/>
              <a:t>           </a:t>
            </a:r>
            <a:r>
              <a:rPr lang="en-GB" dirty="0" smtClean="0"/>
              <a:t>c)...... 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en-GB" dirty="0" smtClean="0"/>
              <a:t>d)....... </a:t>
            </a:r>
            <a:r>
              <a:rPr lang="cs-CZ" dirty="0" smtClean="0"/>
              <a:t>		</a:t>
            </a:r>
            <a:r>
              <a:rPr lang="en-GB" dirty="0" smtClean="0"/>
              <a:t>e)..........</a:t>
            </a:r>
            <a:endParaRPr lang="cs-CZ" dirty="0"/>
          </a:p>
        </p:txBody>
      </p:sp>
      <p:pic>
        <p:nvPicPr>
          <p:cNvPr id="1026" name="obrázek 24" descr="Plumbing pi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92896"/>
            <a:ext cx="171002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ázek 27" descr="Water pipe connecto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780928"/>
            <a:ext cx="160262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obrázek 10" descr="Cast Stainless Steel Globe Valv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580503" flipV="1">
            <a:off x="5431517" y="2123487"/>
            <a:ext cx="2033001" cy="217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fancybox-img" descr="http://www.vodovodni-baterie-eshop.cz/store/1259331822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539552" y="4869160"/>
            <a:ext cx="174068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obrázek 22" descr="https://encrypted-tbn1.gstatic.com/images?q=tbn:ANd9GcSwoMKqNnkvJLkaOVK2lJ_4DAnpyHx5_2Y5_L21lzdK_DbYsS-8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3888317" y="4693353"/>
            <a:ext cx="1344124" cy="175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n-GB" sz="3200" dirty="0" smtClean="0"/>
              <a:t>adapting pipe partings</a:t>
            </a:r>
            <a:endParaRPr lang="cs-CZ" sz="3200" dirty="0" smtClean="0"/>
          </a:p>
          <a:p>
            <a:pPr marL="514350" indent="-514350">
              <a:buAutoNum type="alphaLcParenR"/>
            </a:pPr>
            <a:r>
              <a:rPr lang="en-GB" sz="3200" dirty="0" smtClean="0"/>
              <a:t>pipe connectors</a:t>
            </a:r>
            <a:endParaRPr lang="cs-CZ" sz="3200" dirty="0" smtClean="0"/>
          </a:p>
          <a:p>
            <a:pPr marL="514350" indent="-514350">
              <a:buAutoNum type="alphaLcParenR"/>
            </a:pPr>
            <a:r>
              <a:rPr lang="cs-CZ" sz="3200" dirty="0" smtClean="0"/>
              <a:t>v</a:t>
            </a:r>
            <a:r>
              <a:rPr lang="en-GB" sz="3200" dirty="0" err="1" smtClean="0"/>
              <a:t>alve</a:t>
            </a:r>
            <a:endParaRPr lang="cs-CZ" sz="3200" dirty="0" smtClean="0"/>
          </a:p>
          <a:p>
            <a:pPr marL="514350" indent="-514350">
              <a:buAutoNum type="alphaLcParenR"/>
            </a:pPr>
            <a:r>
              <a:rPr lang="cs-CZ" sz="3200" dirty="0" err="1" smtClean="0"/>
              <a:t>d</a:t>
            </a:r>
            <a:r>
              <a:rPr lang="en-GB" sz="3200" dirty="0" err="1" smtClean="0"/>
              <a:t>eaerator</a:t>
            </a:r>
            <a:endParaRPr lang="cs-CZ" sz="3200" dirty="0" smtClean="0"/>
          </a:p>
          <a:p>
            <a:pPr marL="514350" indent="-514350">
              <a:buAutoNum type="alphaLcParenR"/>
            </a:pPr>
            <a:r>
              <a:rPr lang="cs-CZ" sz="3200" dirty="0" err="1" smtClean="0"/>
              <a:t>pipes</a:t>
            </a:r>
            <a:endParaRPr lang="cs-CZ" sz="3200" dirty="0" smtClean="0"/>
          </a:p>
          <a:p>
            <a:pPr>
              <a:buNone/>
            </a:pPr>
            <a:endParaRPr lang="cs-CZ" sz="3200" dirty="0" smtClean="0"/>
          </a:p>
          <a:p>
            <a:pPr>
              <a:buNone/>
            </a:pPr>
            <a:r>
              <a:rPr lang="en-GB" sz="3200" dirty="0" smtClean="0"/>
              <a:t> </a:t>
            </a:r>
            <a:endParaRPr lang="cs-CZ" sz="32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4/7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dictionary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  <a:p>
            <a:r>
              <a:rPr lang="en-GB" smtClean="0"/>
              <a:t>Work </a:t>
            </a:r>
            <a:r>
              <a:rPr lang="en-GB" dirty="0" smtClean="0"/>
              <a:t>out a dictionary for each bold expression in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dirty="0" smtClean="0"/>
              <a:t>Write it into your text book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u="sng" dirty="0" smtClean="0">
                <a:hlinkClick r:id="rId2"/>
              </a:rPr>
              <a:t>https</a:t>
            </a:r>
            <a:r>
              <a:rPr lang="en-GB" u="sng" dirty="0">
                <a:hlinkClick r:id="rId2"/>
              </a:rPr>
              <a:t>://</a:t>
            </a:r>
            <a:r>
              <a:rPr lang="en-GB" u="sng" dirty="0" smtClean="0">
                <a:hlinkClick r:id="rId2"/>
              </a:rPr>
              <a:t>www.youtube.com/watch?v=JDMln5vitgE</a:t>
            </a:r>
            <a:endParaRPr lang="cs-CZ" dirty="0" smtClean="0"/>
          </a:p>
          <a:p>
            <a:pPr>
              <a:buNone/>
            </a:pPr>
            <a:r>
              <a:rPr lang="en-GB" dirty="0" smtClean="0"/>
              <a:t>4/1 Watch the video and answer the  true/ false questions: 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 lvl="0"/>
            <a:r>
              <a:rPr lang="en-GB" dirty="0" smtClean="0"/>
              <a:t>Pipes are used in constructing buildings		</a:t>
            </a:r>
            <a:r>
              <a:rPr lang="cs-CZ" dirty="0" smtClean="0"/>
              <a:t>T/F</a:t>
            </a:r>
          </a:p>
          <a:p>
            <a:pPr lvl="0"/>
            <a:r>
              <a:rPr lang="en-GB" dirty="0" smtClean="0"/>
              <a:t>The edges are joined by special </a:t>
            </a:r>
            <a:r>
              <a:rPr lang="en-GB" dirty="0" smtClean="0"/>
              <a:t>glues</a:t>
            </a:r>
            <a:r>
              <a:rPr lang="cs-CZ" dirty="0" smtClean="0"/>
              <a:t>	</a:t>
            </a:r>
            <a:r>
              <a:rPr lang="en-GB" dirty="0" smtClean="0"/>
              <a:t>		</a:t>
            </a:r>
            <a:r>
              <a:rPr lang="cs-CZ" dirty="0" smtClean="0"/>
              <a:t> T/F</a:t>
            </a:r>
          </a:p>
          <a:p>
            <a:pPr lvl="0"/>
            <a:r>
              <a:rPr lang="cs-CZ" dirty="0" smtClean="0"/>
              <a:t> </a:t>
            </a:r>
            <a:r>
              <a:rPr lang="en-GB" dirty="0" smtClean="0"/>
              <a:t>The pipes are quality </a:t>
            </a:r>
            <a:r>
              <a:rPr lang="en-GB" dirty="0" smtClean="0"/>
              <a:t>tested</a:t>
            </a:r>
            <a:r>
              <a:rPr lang="en-GB" dirty="0" smtClean="0"/>
              <a:t>				</a:t>
            </a:r>
            <a:r>
              <a:rPr lang="cs-CZ" dirty="0" smtClean="0"/>
              <a:t> T/F</a:t>
            </a:r>
          </a:p>
          <a:p>
            <a:pPr lvl="0"/>
            <a:r>
              <a:rPr lang="cs-CZ" dirty="0" smtClean="0"/>
              <a:t> </a:t>
            </a:r>
            <a:r>
              <a:rPr lang="en-GB" dirty="0" smtClean="0"/>
              <a:t>The pipes are always </a:t>
            </a:r>
            <a:r>
              <a:rPr lang="en-GB" dirty="0" smtClean="0"/>
              <a:t>round, </a:t>
            </a:r>
            <a:r>
              <a:rPr lang="en-GB" dirty="0" smtClean="0"/>
              <a:t>never any other </a:t>
            </a:r>
            <a:r>
              <a:rPr lang="en-GB" dirty="0" smtClean="0"/>
              <a:t>shape</a:t>
            </a:r>
            <a:r>
              <a:rPr lang="cs-CZ" dirty="0" smtClean="0"/>
              <a:t> </a:t>
            </a:r>
            <a:endParaRPr lang="cs-CZ" dirty="0" smtClean="0"/>
          </a:p>
          <a:p>
            <a:pPr lvl="0">
              <a:buNone/>
            </a:pPr>
            <a:r>
              <a:rPr lang="cs-CZ" dirty="0" smtClean="0"/>
              <a:t>									 T/F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0" smtClean="0"/>
          </a:p>
          <a:p>
            <a:pPr lvl="0"/>
            <a:endParaRPr lang="cs-CZ" dirty="0" smtClean="0"/>
          </a:p>
          <a:p>
            <a:pPr lvl="0"/>
            <a:r>
              <a:rPr lang="en-GB" dirty="0" smtClean="0"/>
              <a:t>Pipes are used in constructing buildings		</a:t>
            </a:r>
            <a:r>
              <a:rPr lang="cs-CZ" dirty="0" smtClean="0"/>
              <a:t>    T</a:t>
            </a:r>
          </a:p>
          <a:p>
            <a:pPr lvl="0"/>
            <a:r>
              <a:rPr lang="en-GB" dirty="0" smtClean="0"/>
              <a:t>The edges are joined by special </a:t>
            </a:r>
            <a:r>
              <a:rPr lang="en-GB" dirty="0" smtClean="0"/>
              <a:t>glues</a:t>
            </a:r>
            <a:r>
              <a:rPr lang="en-GB" dirty="0" smtClean="0"/>
              <a:t>		</a:t>
            </a:r>
            <a:r>
              <a:rPr lang="cs-CZ" dirty="0" smtClean="0"/>
              <a:t>    </a:t>
            </a:r>
            <a:r>
              <a:rPr lang="cs-CZ" dirty="0" smtClean="0"/>
              <a:t>	    F</a:t>
            </a:r>
          </a:p>
          <a:p>
            <a:pPr lvl="0"/>
            <a:r>
              <a:rPr lang="en-GB" dirty="0" smtClean="0"/>
              <a:t>The </a:t>
            </a:r>
            <a:r>
              <a:rPr lang="en-GB" dirty="0" smtClean="0"/>
              <a:t>pipes are quality </a:t>
            </a:r>
            <a:r>
              <a:rPr lang="en-GB" dirty="0" smtClean="0"/>
              <a:t>tested</a:t>
            </a: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GB" dirty="0" smtClean="0"/>
              <a:t>		</a:t>
            </a:r>
            <a:r>
              <a:rPr lang="cs-CZ" dirty="0" smtClean="0"/>
              <a:t>    T</a:t>
            </a:r>
          </a:p>
          <a:p>
            <a:pPr lvl="0"/>
            <a:r>
              <a:rPr lang="en-GB" dirty="0" smtClean="0"/>
              <a:t>The pipes are always </a:t>
            </a:r>
            <a:r>
              <a:rPr lang="en-GB" dirty="0" smtClean="0"/>
              <a:t>round, </a:t>
            </a:r>
            <a:r>
              <a:rPr lang="en-GB" dirty="0" smtClean="0"/>
              <a:t>never any other </a:t>
            </a:r>
            <a:r>
              <a:rPr lang="en-GB" dirty="0" smtClean="0"/>
              <a:t>shape</a:t>
            </a:r>
            <a:r>
              <a:rPr lang="cs-CZ" dirty="0" smtClean="0"/>
              <a:t>   </a:t>
            </a:r>
            <a:r>
              <a:rPr lang="cs-CZ" dirty="0" smtClean="0"/>
              <a:t>F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4/2 Read and listen to the text.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en-GB" dirty="0" smtClean="0"/>
              <a:t>4/3 Match the material solution to the pictures: </a:t>
            </a:r>
            <a:endParaRPr lang="cs-CZ" dirty="0" smtClean="0"/>
          </a:p>
          <a:p>
            <a:pPr lvl="0">
              <a:buNone/>
            </a:pPr>
            <a:r>
              <a:rPr lang="cs-CZ" dirty="0" smtClean="0"/>
              <a:t>a) g</a:t>
            </a:r>
            <a:r>
              <a:rPr lang="en-GB" dirty="0" smtClean="0"/>
              <a:t>as		b) loose 		c) liquid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15362" name="obrázek 5" descr="http://www.oxisolgas.com/3897/img/gases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941168"/>
            <a:ext cx="8858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obrázek 2" descr="bluestar-e-liquid-chemica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97152"/>
            <a:ext cx="1711325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obrázek 8" descr="https://encrypted-tbn2.gstatic.com/images?q=tbn:ANd9GcS-0FpM1ES57fZuHNSrjxCaNC4ejpIt6rNsidW-r5H-FsvGzW6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5013176"/>
            <a:ext cx="10382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cs-CZ" dirty="0" smtClean="0"/>
          </a:p>
          <a:p>
            <a:pPr lvl="0">
              <a:buNone/>
            </a:pPr>
            <a:endParaRPr lang="cs-CZ" dirty="0" smtClean="0"/>
          </a:p>
          <a:p>
            <a:pPr lvl="0">
              <a:buNone/>
            </a:pPr>
            <a:endParaRPr lang="cs-CZ" dirty="0" smtClean="0"/>
          </a:p>
          <a:p>
            <a:pPr lvl="0">
              <a:buNone/>
            </a:pPr>
            <a:endParaRPr lang="cs-CZ" dirty="0" smtClean="0"/>
          </a:p>
          <a:p>
            <a:pPr lvl="0">
              <a:buNone/>
            </a:pPr>
            <a:endParaRPr lang="cs-CZ" dirty="0" smtClean="0"/>
          </a:p>
          <a:p>
            <a:pPr lvl="0">
              <a:buNone/>
            </a:pPr>
            <a:endParaRPr lang="cs-CZ" dirty="0" smtClean="0"/>
          </a:p>
          <a:p>
            <a:pPr lvl="0">
              <a:buNone/>
            </a:pPr>
            <a:r>
              <a:rPr lang="cs-CZ" dirty="0" smtClean="0"/>
              <a:t>a) g</a:t>
            </a:r>
            <a:r>
              <a:rPr lang="en-GB" dirty="0" smtClean="0"/>
              <a:t>as		</a:t>
            </a:r>
            <a:r>
              <a:rPr lang="cs-CZ" dirty="0" smtClean="0"/>
              <a:t>      </a:t>
            </a:r>
            <a:r>
              <a:rPr lang="en-GB" dirty="0" smtClean="0"/>
              <a:t>b) loose 		</a:t>
            </a:r>
            <a:r>
              <a:rPr lang="cs-CZ" dirty="0" smtClean="0"/>
              <a:t>     </a:t>
            </a:r>
            <a:r>
              <a:rPr lang="en-GB" dirty="0" smtClean="0"/>
              <a:t>c) liquid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16386" name="obrázek 8" descr="https://encrypted-tbn2.gstatic.com/images?q=tbn:ANd9GcS-0FpM1ES57fZuHNSrjxCaNC4ejpIt6rNsidW-r5H-FsvGzW6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068960"/>
            <a:ext cx="230849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obrázek 5" descr="http://www.oxisolgas.com/3897/img/gases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56992"/>
            <a:ext cx="173941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obrázek 2" descr="bluestar-e-liquid-chemical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780928"/>
            <a:ext cx="382764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4/4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</a:t>
            </a:r>
            <a:r>
              <a:rPr lang="cs-CZ" dirty="0" err="1" smtClean="0"/>
              <a:t>terms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b="1" i="1" dirty="0" smtClean="0"/>
              <a:t>Tube* cast iron*</a:t>
            </a:r>
            <a:r>
              <a:rPr lang="cs-CZ" sz="2000" b="1" i="1" dirty="0" smtClean="0"/>
              <a:t> </a:t>
            </a:r>
            <a:r>
              <a:rPr lang="en-GB" sz="2000" b="1" i="1" dirty="0" smtClean="0"/>
              <a:t>pipelines* liquids* concrete* adapting pipes* pipe connectors* valves* </a:t>
            </a:r>
            <a:r>
              <a:rPr lang="en-GB" sz="2000" b="1" i="1" dirty="0" err="1" smtClean="0"/>
              <a:t>deaerators</a:t>
            </a:r>
            <a:endParaRPr lang="cs-CZ" sz="2000" b="1" i="1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jedno </a:t>
            </a:r>
            <a:r>
              <a:rPr lang="en-GB" sz="2000" dirty="0" err="1" smtClean="0"/>
              <a:t>ze</a:t>
            </a:r>
            <a:r>
              <a:rPr lang="en-GB" sz="2000" dirty="0" smtClean="0"/>
              <a:t> </a:t>
            </a:r>
            <a:r>
              <a:rPr lang="en-GB" sz="2000" dirty="0" err="1" smtClean="0"/>
              <a:t>čtyř</a:t>
            </a:r>
            <a:r>
              <a:rPr lang="en-GB" sz="2000" dirty="0" smtClean="0"/>
              <a:t> </a:t>
            </a:r>
            <a:r>
              <a:rPr lang="en-GB" sz="2000" dirty="0" err="1" smtClean="0"/>
              <a:t>skupenství</a:t>
            </a:r>
            <a:r>
              <a:rPr lang="en-GB" sz="2000" dirty="0" smtClean="0"/>
              <a:t>.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err="1" smtClean="0"/>
              <a:t>dlouhý</a:t>
            </a:r>
            <a:r>
              <a:rPr lang="en-GB" sz="2000" dirty="0" smtClean="0"/>
              <a:t>, </a:t>
            </a:r>
            <a:r>
              <a:rPr lang="en-GB" sz="2000" dirty="0" err="1" smtClean="0"/>
              <a:t>dutý</a:t>
            </a:r>
            <a:r>
              <a:rPr lang="en-GB" sz="2000" dirty="0" smtClean="0"/>
              <a:t> </a:t>
            </a:r>
            <a:r>
              <a:rPr lang="en-GB" sz="2000" dirty="0" err="1" smtClean="0"/>
              <a:t>předmět</a:t>
            </a:r>
            <a:r>
              <a:rPr lang="en-GB" sz="2000" dirty="0" smtClean="0"/>
              <a:t> </a:t>
            </a:r>
            <a:r>
              <a:rPr lang="en-GB" sz="2000" dirty="0" err="1" smtClean="0"/>
              <a:t>používaný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err="1" smtClean="0"/>
              <a:t>systém</a:t>
            </a:r>
            <a:r>
              <a:rPr lang="en-GB" sz="2000" dirty="0" smtClean="0"/>
              <a:t> </a:t>
            </a:r>
            <a:r>
              <a:rPr lang="en-GB" sz="2000" dirty="0" err="1" smtClean="0"/>
              <a:t>propojených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err="1" smtClean="0"/>
              <a:t>slitina</a:t>
            </a:r>
            <a:r>
              <a:rPr lang="en-GB" sz="2000" dirty="0" smtClean="0"/>
              <a:t> </a:t>
            </a:r>
            <a:r>
              <a:rPr lang="en-GB" sz="2000" dirty="0" err="1" smtClean="0"/>
              <a:t>železa</a:t>
            </a:r>
            <a:r>
              <a:rPr lang="en-GB" sz="2000" dirty="0" smtClean="0"/>
              <a:t> o </a:t>
            </a:r>
            <a:r>
              <a:rPr lang="en-GB" sz="2000" dirty="0" err="1" smtClean="0"/>
              <a:t>vyšším</a:t>
            </a:r>
            <a:r>
              <a:rPr lang="en-GB" sz="2000" dirty="0" smtClean="0"/>
              <a:t> </a:t>
            </a:r>
            <a:r>
              <a:rPr lang="en-GB" sz="2000" dirty="0" err="1" smtClean="0"/>
              <a:t>obsahu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je </a:t>
            </a:r>
            <a:r>
              <a:rPr lang="en-GB" sz="2000" dirty="0" err="1" smtClean="0"/>
              <a:t>směs</a:t>
            </a:r>
            <a:r>
              <a:rPr lang="en-GB" sz="2000" dirty="0" smtClean="0"/>
              <a:t> </a:t>
            </a:r>
            <a:r>
              <a:rPr lang="en-GB" sz="2000" dirty="0" err="1" smtClean="0"/>
              <a:t>cementu</a:t>
            </a:r>
            <a:r>
              <a:rPr lang="en-GB" sz="2000" dirty="0" smtClean="0"/>
              <a:t>, </a:t>
            </a:r>
            <a:r>
              <a:rPr lang="en-GB" sz="2000" dirty="0" err="1" smtClean="0"/>
              <a:t>vody</a:t>
            </a:r>
            <a:r>
              <a:rPr lang="en-GB" sz="2000" dirty="0" smtClean="0"/>
              <a:t>, </a:t>
            </a:r>
            <a:r>
              <a:rPr lang="en-GB" sz="2000" dirty="0" err="1" smtClean="0"/>
              <a:t>písku</a:t>
            </a:r>
            <a:r>
              <a:rPr lang="en-GB" sz="2000" dirty="0" smtClean="0"/>
              <a:t> a </a:t>
            </a:r>
            <a:r>
              <a:rPr lang="en-GB" sz="2000" dirty="0" err="1" smtClean="0"/>
              <a:t>štěrku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err="1" smtClean="0"/>
              <a:t>součásti</a:t>
            </a:r>
            <a:r>
              <a:rPr lang="en-GB" sz="2000" dirty="0" smtClean="0"/>
              <a:t> </a:t>
            </a:r>
            <a:r>
              <a:rPr lang="en-GB" sz="2000" dirty="0" err="1" smtClean="0"/>
              <a:t>používané</a:t>
            </a:r>
            <a:r>
              <a:rPr lang="en-GB" sz="2000" dirty="0" smtClean="0"/>
              <a:t> v </a:t>
            </a:r>
            <a:r>
              <a:rPr lang="en-GB" sz="2000" dirty="0" err="1" smtClean="0"/>
              <a:t>potrubních</a:t>
            </a:r>
            <a:r>
              <a:rPr lang="en-GB" sz="2000" dirty="0" smtClean="0"/>
              <a:t> </a:t>
            </a:r>
            <a:r>
              <a:rPr lang="en-GB" sz="2000" dirty="0" err="1" smtClean="0"/>
              <a:t>systémech</a:t>
            </a:r>
            <a:r>
              <a:rPr lang="en-GB" sz="2000" dirty="0" smtClean="0"/>
              <a:t> </a:t>
            </a:r>
            <a:r>
              <a:rPr lang="en-GB" sz="2000" dirty="0" err="1" smtClean="0"/>
              <a:t>ke</a:t>
            </a:r>
            <a:r>
              <a:rPr lang="en-GB" sz="2000" dirty="0" smtClean="0"/>
              <a:t> </a:t>
            </a:r>
            <a:r>
              <a:rPr lang="en-GB" sz="2000" dirty="0" err="1" smtClean="0"/>
              <a:t>spojení</a:t>
            </a:r>
            <a:r>
              <a:rPr lang="en-GB" sz="2000" dirty="0" smtClean="0"/>
              <a:t> </a:t>
            </a:r>
            <a:r>
              <a:rPr lang="en-GB" sz="2000" dirty="0" err="1" smtClean="0"/>
              <a:t>trubek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err="1" smtClean="0"/>
              <a:t>přizpůsobení</a:t>
            </a:r>
            <a:r>
              <a:rPr lang="en-GB" sz="2000" dirty="0" smtClean="0"/>
              <a:t> </a:t>
            </a:r>
            <a:r>
              <a:rPr lang="en-GB" sz="2000" dirty="0" err="1" smtClean="0"/>
              <a:t>rozměrů</a:t>
            </a:r>
            <a:r>
              <a:rPr lang="en-GB" sz="2000" dirty="0" smtClean="0"/>
              <a:t> </a:t>
            </a:r>
            <a:r>
              <a:rPr lang="en-GB" sz="2000" dirty="0" err="1" smtClean="0"/>
              <a:t>trubek</a:t>
            </a:r>
            <a:r>
              <a:rPr lang="en-GB" sz="2000" dirty="0" smtClean="0"/>
              <a:t> </a:t>
            </a:r>
            <a:r>
              <a:rPr lang="en-GB" sz="2000" dirty="0" err="1" smtClean="0"/>
              <a:t>nebo</a:t>
            </a:r>
            <a:r>
              <a:rPr lang="en-GB" sz="2000" dirty="0" smtClean="0"/>
              <a:t> </a:t>
            </a:r>
            <a:r>
              <a:rPr lang="en-GB" sz="2000" dirty="0" err="1" smtClean="0"/>
              <a:t>tvarů</a:t>
            </a:r>
            <a:r>
              <a:rPr lang="en-GB" sz="2000" dirty="0" smtClean="0"/>
              <a:t>, 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 </a:t>
            </a:r>
            <a:r>
              <a:rPr lang="en-GB" sz="2000" dirty="0" err="1" smtClean="0"/>
              <a:t>blokuje</a:t>
            </a:r>
            <a:r>
              <a:rPr lang="en-GB" sz="2000" dirty="0" smtClean="0"/>
              <a:t> </a:t>
            </a:r>
            <a:r>
              <a:rPr lang="en-GB" sz="2000" dirty="0" err="1" smtClean="0"/>
              <a:t>nebo</a:t>
            </a:r>
            <a:r>
              <a:rPr lang="en-GB" sz="2000" dirty="0" smtClean="0"/>
              <a:t> </a:t>
            </a:r>
            <a:r>
              <a:rPr lang="en-GB" sz="2000" dirty="0" err="1" smtClean="0"/>
              <a:t>reguluje</a:t>
            </a:r>
            <a:r>
              <a:rPr lang="en-GB" sz="2000" dirty="0" smtClean="0"/>
              <a:t> </a:t>
            </a:r>
            <a:r>
              <a:rPr lang="en-GB" sz="2000" dirty="0" err="1" smtClean="0"/>
              <a:t>průtok</a:t>
            </a:r>
            <a:r>
              <a:rPr lang="en-GB" sz="2000" dirty="0" smtClean="0"/>
              <a:t> 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err="1" smtClean="0"/>
              <a:t>zařízení</a:t>
            </a:r>
            <a:r>
              <a:rPr lang="en-GB" sz="2000" dirty="0" smtClean="0"/>
              <a:t> pro </a:t>
            </a:r>
            <a:r>
              <a:rPr lang="en-GB" sz="2000" dirty="0" err="1" smtClean="0"/>
              <a:t>odstranění</a:t>
            </a:r>
            <a:r>
              <a:rPr lang="en-GB" sz="2000" dirty="0" smtClean="0"/>
              <a:t> </a:t>
            </a:r>
            <a:r>
              <a:rPr lang="en-GB" sz="2000" dirty="0" err="1" smtClean="0"/>
              <a:t>vzduchu</a:t>
            </a:r>
            <a:r>
              <a:rPr lang="en-GB" sz="2000" dirty="0" smtClean="0"/>
              <a:t> z </a:t>
            </a:r>
            <a:r>
              <a:rPr lang="en-GB" sz="2000" dirty="0" err="1" smtClean="0"/>
              <a:t>potrubí</a:t>
            </a:r>
            <a:r>
              <a:rPr lang="en-GB" sz="2000" dirty="0" smtClean="0"/>
              <a:t> 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cs-CZ" sz="2800" dirty="0" smtClean="0"/>
              <a:t>jedno</a:t>
            </a:r>
            <a:r>
              <a:rPr lang="en-GB" sz="2800" dirty="0" smtClean="0"/>
              <a:t> </a:t>
            </a:r>
            <a:r>
              <a:rPr lang="en-GB" sz="2800" dirty="0" err="1" smtClean="0"/>
              <a:t>ze</a:t>
            </a:r>
            <a:r>
              <a:rPr lang="en-GB" sz="2800" dirty="0" smtClean="0"/>
              <a:t> </a:t>
            </a:r>
            <a:r>
              <a:rPr lang="en-GB" sz="2800" dirty="0" err="1" smtClean="0"/>
              <a:t>čtyř</a:t>
            </a:r>
            <a:r>
              <a:rPr lang="en-GB" sz="2800" dirty="0" smtClean="0"/>
              <a:t> </a:t>
            </a:r>
            <a:r>
              <a:rPr lang="en-GB" sz="2800" dirty="0" err="1" smtClean="0"/>
              <a:t>skupenství</a:t>
            </a:r>
            <a:r>
              <a:rPr lang="cs-CZ" sz="2800" dirty="0" smtClean="0"/>
              <a:t> </a:t>
            </a:r>
            <a:r>
              <a:rPr lang="en-GB" sz="2800" b="1" i="1" dirty="0" smtClean="0"/>
              <a:t> </a:t>
            </a:r>
            <a:r>
              <a:rPr lang="cs-CZ" sz="2800" b="1" i="1" dirty="0" smtClean="0"/>
              <a:t>		</a:t>
            </a:r>
            <a:r>
              <a:rPr lang="en-GB" sz="2800" b="1" i="1" dirty="0" smtClean="0"/>
              <a:t>liquids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err="1" smtClean="0"/>
              <a:t>dlouhý</a:t>
            </a:r>
            <a:r>
              <a:rPr lang="en-GB" sz="2800" dirty="0" smtClean="0"/>
              <a:t>, </a:t>
            </a:r>
            <a:r>
              <a:rPr lang="en-GB" sz="2800" dirty="0" err="1" smtClean="0"/>
              <a:t>dutý</a:t>
            </a:r>
            <a:r>
              <a:rPr lang="en-GB" sz="2800" dirty="0" smtClean="0"/>
              <a:t> </a:t>
            </a:r>
            <a:r>
              <a:rPr lang="en-GB" sz="2800" dirty="0" err="1" smtClean="0"/>
              <a:t>předmět</a:t>
            </a:r>
            <a:r>
              <a:rPr lang="en-GB" sz="2800" dirty="0" smtClean="0"/>
              <a:t> </a:t>
            </a:r>
            <a:r>
              <a:rPr lang="en-GB" sz="2800" dirty="0" err="1" smtClean="0"/>
              <a:t>používaný</a:t>
            </a:r>
            <a:r>
              <a:rPr lang="cs-CZ" sz="2800" dirty="0" smtClean="0"/>
              <a:t>	</a:t>
            </a:r>
            <a:r>
              <a:rPr lang="en-GB" sz="2800" b="1" i="1" dirty="0" smtClean="0"/>
              <a:t>Tube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err="1" smtClean="0"/>
              <a:t>systém</a:t>
            </a:r>
            <a:r>
              <a:rPr lang="en-GB" sz="2800" dirty="0" smtClean="0"/>
              <a:t> </a:t>
            </a:r>
            <a:r>
              <a:rPr lang="en-GB" sz="2800" dirty="0" err="1" smtClean="0"/>
              <a:t>propojených</a:t>
            </a:r>
            <a:r>
              <a:rPr lang="cs-CZ" sz="2800" dirty="0" smtClean="0"/>
              <a:t>			</a:t>
            </a:r>
            <a:r>
              <a:rPr lang="en-GB" sz="2800" b="1" i="1" dirty="0" smtClean="0"/>
              <a:t>pipelines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err="1" smtClean="0"/>
              <a:t>slitina</a:t>
            </a:r>
            <a:r>
              <a:rPr lang="en-GB" sz="2800" dirty="0" smtClean="0"/>
              <a:t> </a:t>
            </a:r>
            <a:r>
              <a:rPr lang="en-GB" sz="2800" dirty="0" err="1" smtClean="0"/>
              <a:t>železa</a:t>
            </a:r>
            <a:r>
              <a:rPr lang="en-GB" sz="2800" dirty="0" smtClean="0"/>
              <a:t> o </a:t>
            </a:r>
            <a:r>
              <a:rPr lang="en-GB" sz="2800" dirty="0" err="1" smtClean="0"/>
              <a:t>vyšším</a:t>
            </a:r>
            <a:r>
              <a:rPr lang="en-GB" sz="2800" dirty="0" smtClean="0"/>
              <a:t> </a:t>
            </a:r>
            <a:r>
              <a:rPr lang="en-GB" sz="2800" dirty="0" err="1" smtClean="0"/>
              <a:t>obsahu</a:t>
            </a:r>
            <a:r>
              <a:rPr lang="cs-CZ" sz="2800" dirty="0" smtClean="0"/>
              <a:t>	</a:t>
            </a:r>
            <a:r>
              <a:rPr lang="en-GB" sz="2800" b="1" i="1" dirty="0" smtClean="0"/>
              <a:t>cast iron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je </a:t>
            </a:r>
            <a:r>
              <a:rPr lang="en-GB" sz="2800" dirty="0" err="1" smtClean="0"/>
              <a:t>směs</a:t>
            </a:r>
            <a:r>
              <a:rPr lang="en-GB" sz="2800" dirty="0" smtClean="0"/>
              <a:t> </a:t>
            </a:r>
            <a:r>
              <a:rPr lang="en-GB" sz="2800" dirty="0" err="1" smtClean="0"/>
              <a:t>cementu</a:t>
            </a:r>
            <a:r>
              <a:rPr lang="en-GB" sz="2800" dirty="0" smtClean="0"/>
              <a:t>, </a:t>
            </a:r>
            <a:r>
              <a:rPr lang="en-GB" sz="2800" dirty="0" err="1" smtClean="0"/>
              <a:t>vody</a:t>
            </a:r>
            <a:r>
              <a:rPr lang="en-GB" sz="2800" dirty="0" smtClean="0"/>
              <a:t>, </a:t>
            </a:r>
            <a:r>
              <a:rPr lang="en-GB" sz="2800" dirty="0" err="1" smtClean="0"/>
              <a:t>písku</a:t>
            </a:r>
            <a:r>
              <a:rPr lang="en-GB" sz="2800" dirty="0" smtClean="0"/>
              <a:t> a </a:t>
            </a:r>
            <a:r>
              <a:rPr lang="en-GB" sz="2800" dirty="0" err="1" smtClean="0"/>
              <a:t>štěrku</a:t>
            </a:r>
            <a:r>
              <a:rPr lang="cs-CZ" sz="2800" dirty="0" smtClean="0"/>
              <a:t>   </a:t>
            </a:r>
            <a:r>
              <a:rPr lang="en-GB" sz="2800" b="1" i="1" dirty="0" smtClean="0"/>
              <a:t>concrete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err="1" smtClean="0"/>
              <a:t>součásti</a:t>
            </a:r>
            <a:r>
              <a:rPr lang="en-GB" sz="2800" dirty="0" smtClean="0"/>
              <a:t> </a:t>
            </a:r>
            <a:r>
              <a:rPr lang="en-GB" sz="2800" dirty="0" err="1" smtClean="0"/>
              <a:t>používané</a:t>
            </a:r>
            <a:r>
              <a:rPr lang="en-GB" sz="2800" dirty="0" smtClean="0"/>
              <a:t> v </a:t>
            </a:r>
            <a:r>
              <a:rPr lang="en-GB" sz="2800" dirty="0" err="1" smtClean="0"/>
              <a:t>potrubních</a:t>
            </a:r>
            <a:r>
              <a:rPr lang="en-GB" sz="2800" dirty="0" smtClean="0"/>
              <a:t> </a:t>
            </a:r>
            <a:r>
              <a:rPr lang="en-GB" sz="2800" b="1" i="1" dirty="0" smtClean="0"/>
              <a:t> </a:t>
            </a:r>
            <a:r>
              <a:rPr lang="cs-CZ" sz="2800" b="1" i="1" dirty="0" smtClean="0"/>
              <a:t>    </a:t>
            </a:r>
            <a:r>
              <a:rPr lang="en-GB" sz="2800" b="1" i="1" dirty="0" smtClean="0"/>
              <a:t>pipe connectors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err="1" smtClean="0"/>
              <a:t>přizpůsobení</a:t>
            </a:r>
            <a:r>
              <a:rPr lang="en-GB" sz="2800" dirty="0" smtClean="0"/>
              <a:t> </a:t>
            </a:r>
            <a:r>
              <a:rPr lang="en-GB" sz="2800" dirty="0" err="1" smtClean="0"/>
              <a:t>rozměrů</a:t>
            </a:r>
            <a:r>
              <a:rPr lang="en-GB" sz="2800" dirty="0" smtClean="0"/>
              <a:t> </a:t>
            </a:r>
            <a:r>
              <a:rPr lang="en-GB" sz="2800" dirty="0" err="1" smtClean="0"/>
              <a:t>trubek</a:t>
            </a:r>
            <a:r>
              <a:rPr lang="en-GB" sz="2800" dirty="0" smtClean="0"/>
              <a:t> </a:t>
            </a:r>
            <a:r>
              <a:rPr lang="cs-CZ" sz="2800" dirty="0" smtClean="0"/>
              <a:t>     </a:t>
            </a:r>
            <a:r>
              <a:rPr lang="cs-CZ" sz="2800" b="1" i="1" dirty="0" err="1" smtClean="0"/>
              <a:t>adapting</a:t>
            </a:r>
            <a:r>
              <a:rPr lang="cs-CZ" sz="2800" b="1" i="1" dirty="0" smtClean="0"/>
              <a:t> </a:t>
            </a:r>
            <a:r>
              <a:rPr lang="cs-CZ" sz="2800" b="1" i="1" dirty="0" err="1" smtClean="0"/>
              <a:t>pipelines</a:t>
            </a:r>
            <a:endParaRPr lang="cs-CZ" sz="2800" b="1" i="1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 </a:t>
            </a:r>
            <a:r>
              <a:rPr lang="en-GB" sz="2800" dirty="0" err="1" smtClean="0"/>
              <a:t>blokuje</a:t>
            </a:r>
            <a:r>
              <a:rPr lang="en-GB" sz="2800" dirty="0" smtClean="0"/>
              <a:t> </a:t>
            </a:r>
            <a:r>
              <a:rPr lang="en-GB" sz="2800" dirty="0" err="1" smtClean="0"/>
              <a:t>nebo</a:t>
            </a:r>
            <a:r>
              <a:rPr lang="en-GB" sz="2800" dirty="0" smtClean="0"/>
              <a:t> </a:t>
            </a:r>
            <a:r>
              <a:rPr lang="en-GB" sz="2800" dirty="0" err="1" smtClean="0"/>
              <a:t>reguluje</a:t>
            </a:r>
            <a:r>
              <a:rPr lang="en-GB" sz="2800" dirty="0" smtClean="0"/>
              <a:t> </a:t>
            </a:r>
            <a:r>
              <a:rPr lang="en-GB" sz="2800" dirty="0" err="1" smtClean="0"/>
              <a:t>průtok</a:t>
            </a:r>
            <a:r>
              <a:rPr lang="en-GB" sz="2800" dirty="0" smtClean="0"/>
              <a:t> </a:t>
            </a:r>
            <a:r>
              <a:rPr lang="cs-CZ" sz="2800" dirty="0" smtClean="0"/>
              <a:t>		</a:t>
            </a:r>
            <a:r>
              <a:rPr lang="en-GB" sz="2800" b="1" i="1" dirty="0" smtClean="0"/>
              <a:t>valves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err="1" smtClean="0"/>
              <a:t>zařízení</a:t>
            </a:r>
            <a:r>
              <a:rPr lang="en-GB" sz="2800" dirty="0" smtClean="0"/>
              <a:t> pro </a:t>
            </a:r>
            <a:r>
              <a:rPr lang="en-GB" sz="2800" dirty="0" err="1" smtClean="0"/>
              <a:t>odstranění</a:t>
            </a:r>
            <a:r>
              <a:rPr lang="en-GB" sz="2800" dirty="0" smtClean="0"/>
              <a:t> </a:t>
            </a:r>
            <a:r>
              <a:rPr lang="en-GB" sz="2800" dirty="0" err="1" smtClean="0"/>
              <a:t>vzduchu</a:t>
            </a:r>
            <a:r>
              <a:rPr lang="en-GB" sz="2800" dirty="0" smtClean="0"/>
              <a:t> </a:t>
            </a:r>
            <a:r>
              <a:rPr lang="cs-CZ" sz="2800" dirty="0" smtClean="0"/>
              <a:t>          </a:t>
            </a:r>
            <a:r>
              <a:rPr lang="en-GB" sz="2800" b="1" i="1" dirty="0" err="1" smtClean="0"/>
              <a:t>deaerators</a:t>
            </a:r>
            <a:endParaRPr lang="cs-CZ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4/5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</a:t>
            </a:r>
            <a:r>
              <a:rPr lang="cs-CZ" dirty="0" smtClean="0"/>
              <a:t> </a:t>
            </a:r>
            <a:r>
              <a:rPr lang="cs-CZ" dirty="0" err="1" smtClean="0"/>
              <a:t>terms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000" b="1" i="1" dirty="0" smtClean="0"/>
              <a:t>Tube* cast iron*</a:t>
            </a:r>
            <a:r>
              <a:rPr lang="cs-CZ" sz="2000" b="1" i="1" dirty="0" smtClean="0"/>
              <a:t> </a:t>
            </a:r>
            <a:r>
              <a:rPr lang="en-GB" sz="2000" b="1" i="1" dirty="0" smtClean="0"/>
              <a:t>pipelines* liquids* concrete</a:t>
            </a:r>
            <a:r>
              <a:rPr lang="cs-CZ" sz="2000" b="1" dirty="0"/>
              <a:t>*</a:t>
            </a:r>
            <a:r>
              <a:rPr lang="en-GB" sz="2000" b="1" i="1" dirty="0" smtClean="0"/>
              <a:t> adapting pipes* pipe connectors* valves* </a:t>
            </a:r>
            <a:r>
              <a:rPr lang="en-GB" sz="2000" b="1" i="1" dirty="0" err="1" smtClean="0"/>
              <a:t>deaerators</a:t>
            </a:r>
            <a:r>
              <a:rPr lang="cs-CZ" sz="2000" b="1" dirty="0"/>
              <a:t>*</a:t>
            </a:r>
            <a:endParaRPr lang="cs-CZ" sz="2000" b="1" i="1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used for the removal of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a long, hollow object that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one 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four</a:t>
            </a:r>
            <a:r>
              <a:rPr lang="cs-CZ" sz="2000" dirty="0" smtClean="0"/>
              <a:t> </a:t>
            </a:r>
            <a:r>
              <a:rPr lang="cs-CZ" sz="2000" dirty="0" err="1" smtClean="0"/>
              <a:t>fundamental</a:t>
            </a:r>
            <a:r>
              <a:rPr lang="cs-CZ" sz="2000" dirty="0" smtClean="0"/>
              <a:t> </a:t>
            </a:r>
            <a:r>
              <a:rPr lang="cs-CZ" sz="2000" dirty="0" err="1" smtClean="0"/>
              <a:t>states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cs-CZ" sz="2000" dirty="0" smtClean="0"/>
              <a:t>a</a:t>
            </a:r>
            <a:r>
              <a:rPr lang="en-GB" sz="2000" dirty="0" smtClean="0"/>
              <a:t>n alloy of </a:t>
            </a:r>
            <a:r>
              <a:rPr lang="cs-CZ" sz="2000" dirty="0" smtClean="0"/>
              <a:t>iron</a:t>
            </a:r>
            <a:r>
              <a:rPr lang="en-GB" sz="2000" dirty="0" smtClean="0"/>
              <a:t> and carbon of more 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a line of connected pipes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fittings used in pipe plumbing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different sizes or shapes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a mix of cement, water, sand, and gravel</a:t>
            </a:r>
            <a:endParaRPr lang="cs-CZ" sz="20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000" dirty="0" smtClean="0"/>
              <a:t>block or control the flow of liquid</a:t>
            </a:r>
            <a:endParaRPr lang="cs-CZ" sz="20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lvl="0" indent="-457200">
              <a:buFont typeface="+mj-lt"/>
              <a:buAutoNum type="alphaLcParenR"/>
            </a:pP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used for the removal of</a:t>
            </a:r>
            <a:r>
              <a:rPr lang="cs-CZ" sz="2800" dirty="0" smtClean="0"/>
              <a:t> 			</a:t>
            </a:r>
            <a:r>
              <a:rPr lang="en-GB" sz="2800" b="1" i="1" dirty="0" err="1" smtClean="0"/>
              <a:t>deaerators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a long, hollow object that</a:t>
            </a:r>
            <a:r>
              <a:rPr lang="cs-CZ" sz="2800" dirty="0" smtClean="0"/>
              <a:t>		</a:t>
            </a:r>
            <a:r>
              <a:rPr lang="cs-CZ" sz="2800" b="1" i="1" dirty="0" smtClean="0"/>
              <a:t>t</a:t>
            </a:r>
            <a:r>
              <a:rPr lang="en-GB" sz="2800" b="1" i="1" dirty="0" err="1" smtClean="0"/>
              <a:t>ube</a:t>
            </a:r>
            <a:endParaRPr lang="cs-CZ" sz="2800" b="1" i="1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one of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four</a:t>
            </a:r>
            <a:r>
              <a:rPr lang="cs-CZ" sz="2800" dirty="0" smtClean="0"/>
              <a:t> </a:t>
            </a:r>
            <a:r>
              <a:rPr lang="cs-CZ" sz="2800" dirty="0" err="1" smtClean="0"/>
              <a:t>fundamental</a:t>
            </a:r>
            <a:r>
              <a:rPr lang="cs-CZ" sz="2800" dirty="0" smtClean="0"/>
              <a:t> </a:t>
            </a:r>
            <a:r>
              <a:rPr lang="cs-CZ" sz="2800" dirty="0" err="1" smtClean="0"/>
              <a:t>states</a:t>
            </a:r>
            <a:r>
              <a:rPr lang="cs-CZ" sz="2800" dirty="0" smtClean="0"/>
              <a:t>	</a:t>
            </a:r>
            <a:r>
              <a:rPr lang="en-GB" sz="2800" b="1" i="1" dirty="0" smtClean="0"/>
              <a:t>liquids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cs-CZ" sz="2800" dirty="0" smtClean="0"/>
              <a:t>a</a:t>
            </a:r>
            <a:r>
              <a:rPr lang="en-GB" sz="2800" dirty="0" smtClean="0"/>
              <a:t>n alloy of</a:t>
            </a:r>
            <a:r>
              <a:rPr lang="cs-CZ" sz="2800" dirty="0" smtClean="0"/>
              <a:t> iron</a:t>
            </a:r>
            <a:r>
              <a:rPr lang="en-GB" sz="2800" dirty="0" smtClean="0"/>
              <a:t> and carbon of more </a:t>
            </a:r>
            <a:r>
              <a:rPr lang="cs-CZ" sz="2800" dirty="0" smtClean="0"/>
              <a:t>	</a:t>
            </a:r>
            <a:r>
              <a:rPr lang="en-GB" sz="2800" b="1" i="1" dirty="0" smtClean="0"/>
              <a:t>cast iron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a line of connected pipes</a:t>
            </a:r>
            <a:r>
              <a:rPr lang="cs-CZ" sz="2800" dirty="0" smtClean="0"/>
              <a:t>		</a:t>
            </a:r>
            <a:r>
              <a:rPr lang="en-GB" sz="2800" b="1" i="1" dirty="0" smtClean="0"/>
              <a:t>pipelines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fittings used in pipe plumbing</a:t>
            </a:r>
            <a:r>
              <a:rPr lang="cs-CZ" sz="2800" dirty="0" smtClean="0"/>
              <a:t>		</a:t>
            </a:r>
            <a:r>
              <a:rPr lang="en-GB" sz="2800" b="1" i="1" dirty="0" smtClean="0"/>
              <a:t>pipe connectors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different sizes or shapes</a:t>
            </a:r>
            <a:r>
              <a:rPr lang="cs-CZ" sz="2800" dirty="0" smtClean="0"/>
              <a:t>			</a:t>
            </a:r>
            <a:r>
              <a:rPr lang="en-GB" sz="2800" b="1" i="1" dirty="0" smtClean="0"/>
              <a:t>adapting pipes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a mix of cement, water, sand, and gravel</a:t>
            </a:r>
            <a:r>
              <a:rPr lang="en-GB" sz="2800" b="1" i="1" dirty="0" smtClean="0"/>
              <a:t> concrete </a:t>
            </a:r>
            <a:endParaRPr lang="cs-CZ" sz="2800" dirty="0" smtClean="0"/>
          </a:p>
          <a:p>
            <a:pPr marL="457200" lvl="0" indent="-457200">
              <a:buFont typeface="+mj-lt"/>
              <a:buAutoNum type="alphaLcParenR"/>
            </a:pPr>
            <a:r>
              <a:rPr lang="en-GB" sz="2800" dirty="0" smtClean="0"/>
              <a:t>block or control the flow of liquid</a:t>
            </a:r>
            <a:r>
              <a:rPr lang="cs-CZ" sz="2800" dirty="0" smtClean="0"/>
              <a:t>	</a:t>
            </a:r>
            <a:r>
              <a:rPr lang="en-GB" sz="3100" b="1" i="1" dirty="0" smtClean="0"/>
              <a:t>valves </a:t>
            </a:r>
            <a:endParaRPr lang="cs-CZ" sz="3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</TotalTime>
  <Words>284</Words>
  <Application>Microsoft Office PowerPoint</Application>
  <PresentationFormat>Předvádění na obrazovce (4:3)</PresentationFormat>
  <Paragraphs>96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Tok</vt:lpstr>
      <vt:lpstr>Prezentace aplikace PowerPoint</vt:lpstr>
      <vt:lpstr>The video task</vt:lpstr>
      <vt:lpstr>Answers</vt:lpstr>
      <vt:lpstr>The text</vt:lpstr>
      <vt:lpstr>Answers</vt:lpstr>
      <vt:lpstr>4/4 Choose the correct terms</vt:lpstr>
      <vt:lpstr>Answers</vt:lpstr>
      <vt:lpstr>4/5 Choose the correc terms</vt:lpstr>
      <vt:lpstr>Answers</vt:lpstr>
      <vt:lpstr>4/6 Name the pictures</vt:lpstr>
      <vt:lpstr>Answers</vt:lpstr>
      <vt:lpstr>4/7 Work out the dictionary 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23</cp:revision>
  <dcterms:created xsi:type="dcterms:W3CDTF">2014-05-02T09:35:00Z</dcterms:created>
  <dcterms:modified xsi:type="dcterms:W3CDTF">2014-12-01T03:37:06Z</dcterms:modified>
</cp:coreProperties>
</file>