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70" r:id="rId4"/>
    <p:sldId id="262" r:id="rId5"/>
    <p:sldId id="258" r:id="rId6"/>
    <p:sldId id="273" r:id="rId7"/>
    <p:sldId id="274" r:id="rId8"/>
    <p:sldId id="265" r:id="rId9"/>
    <p:sldId id="260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145CD-C505-4623-B956-7DFDF61F085B}" type="datetimeFigureOut">
              <a:rPr lang="cs-CZ" smtClean="0"/>
              <a:t>1.12.2014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1248F-8FFC-4012-9BC5-67754798F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504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01248F-8FFC-4012-9BC5-67754798F33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736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docid=t5ncTqxgcES28M&amp;tbnid=6OzSRM9q9lcClM:&amp;ved=0CAUQjRw&amp;url=http://www.aimproducts.net/&amp;ei=ZEFiU-CeH8K3O5iegEg&amp;bvm=bv.65636070,d.ZGU&amp;psig=AFQjCNH1wVdg_AGIW6dAf4T5gGVaer761g&amp;ust=139903457353864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1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image" Target="../media/image10.jpeg"/><Relationship Id="rId2" Type="http://schemas.openxmlformats.org/officeDocument/2006/relationships/hyperlink" Target="http://www.google.cz/url?sa=i&amp;rct=j&amp;q=&amp;esrc=s&amp;source=images&amp;cd=&amp;cad=rja&amp;uact=8&amp;docid=9ANJkgV12KphTM&amp;tbnid=4D0RmCntOTLgeM:&amp;ved=0CAUQjRw&amp;url=http://www.narextools.cz/sroubovak-bezpecnostni-tw-800302&amp;ei=dwhcU_n8MYTasgaMtYGwBA&amp;bvm=bv.65397613,d.ZWU&amp;psig=AFQjCNF2k1MrnUfcSB_VXXickpORavCL7w&amp;ust=1398626806793119" TargetMode="Externa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z/imgres?imgurl=http://www.hirestation.co.uk/images/hs/product/hire-work-bench-vice_250110_workbenchvice_1_6.jpg&amp;imgrefurl=http://www.hirestation.co.uk/tool-hire/Mechanical,%20Electrical%20and%20Plumbing/Pipe%20Working/250110/&amp;h=400&amp;w=400&amp;tbnid=tkldebiM6Zi7JM:&amp;zoom=1&amp;docid=siD8Nq38ZvSEHM&amp;ei=FABcU8GeNMaCPaHagIgD&amp;tbm=isch&amp;ved=0CIQBEDMoKDAo&amp;iact=rc&amp;uact=3&amp;dur=344&amp;page=5&amp;start=38&amp;ndsp=6" TargetMode="External"/><Relationship Id="rId11" Type="http://schemas.openxmlformats.org/officeDocument/2006/relationships/hyperlink" Target="http://www.google.cz/url?sa=i&amp;rct=j&amp;q=&amp;esrc=s&amp;source=images&amp;cd=&amp;cad=rja&amp;uact=8&amp;docid=K0g0ZDotDdsp2M&amp;tbnid=keBdscJ_rwigJM:&amp;ved=0CAUQjRw&amp;url=http://www.mercedes-forum.com/board/index.php?page=Thread&amp;threadID=84355&amp;ei=HwJcU5aKB4jEtQbeuoCgBQ&amp;psig=AFQjCNFlyRarOlYYZG4Y2cast4tAs2PU7Q&amp;ust=1398625158181001" TargetMode="External"/><Relationship Id="rId5" Type="http://schemas.openxmlformats.org/officeDocument/2006/relationships/image" Target="../media/image6.jpeg"/><Relationship Id="rId15" Type="http://schemas.openxmlformats.org/officeDocument/2006/relationships/hyperlink" Target="http://www.google.cz/url?sa=i&amp;rct=j&amp;q=&amp;esrc=s&amp;source=images&amp;cd=&amp;cad=rja&amp;uact=8&amp;docid=xONOwejE0EuzrM&amp;tbnid=eyHDgxfcOh-UYM:&amp;ved=0CAUQjRw&amp;url=http://www.handtools.cz/kleste/&amp;ei=TLp1U9LVAYesO86igKgM&amp;bvm=bv.66699033,d.d2k&amp;psig=AFQjCNH3q-6f5UZgBnajP29IoZ4jfeV05Q&amp;ust=1400310726648819" TargetMode="External"/><Relationship Id="rId10" Type="http://schemas.openxmlformats.org/officeDocument/2006/relationships/image" Target="../media/image9.jpeg"/><Relationship Id="rId4" Type="http://schemas.openxmlformats.org/officeDocument/2006/relationships/hyperlink" Target="http://www.google.cz/imgres?imgurl=http://www.spear-and-jackson.com/files/E21.jpg&amp;imgrefurl=http://www.spear-and-jackson.com/product/new-products/g-clamps-extra-heavy-duty&amp;h=500&amp;w=500&amp;tbnid=_HOGkw40x5WyQM:&amp;zoom=1&amp;docid=rojtoqzRnQRz_M&amp;ei=1P9bU6e0OcXgOvLlgcgP&amp;tbm=isch&amp;ved=0CGYQMygQMBA&amp;iact=rc&amp;uact=3&amp;dur=188&amp;page=1&amp;start=0&amp;ndsp=18" TargetMode="External"/><Relationship Id="rId9" Type="http://schemas.openxmlformats.org/officeDocument/2006/relationships/hyperlink" Target="http://www.shootingandscuba.co.uk/store/media/catalog/product/cache/1/image/600x600/f16c1aaddf6fcae75465e8c8ff03c713/a/l/allen_key.jpg" TargetMode="External"/><Relationship Id="rId1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Aqmd8ScIQ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encrypted-tbn2.gstatic.com/images?q=tbn:ANd9GcQN8qlfKje9JMklX-G0q5QLXAhV-8yVoJeo0ty85xgecKjCwBz_I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097962" cy="7451948"/>
          </a:xfrm>
          <a:prstGeom prst="rect">
            <a:avLst/>
          </a:prstGeom>
          <a:noFill/>
        </p:spPr>
      </p:pic>
      <p:sp>
        <p:nvSpPr>
          <p:cNvPr id="13" name="Nadpis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1030" name="Picture 6" descr="Crane Lifting Clip 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2" name="Picture 8" descr="Crane Lifting Clip 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4" name="Picture 10" descr="Crane Lifting Clip 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sp>
        <p:nvSpPr>
          <p:cNvPr id="15" name="Obdélník 14"/>
          <p:cNvSpPr/>
          <p:nvPr/>
        </p:nvSpPr>
        <p:spPr>
          <a:xfrm>
            <a:off x="1259632" y="1417650"/>
            <a:ext cx="607179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cs-CZ" sz="72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Screw</a:t>
            </a:r>
            <a:r>
              <a:rPr lang="cs-CZ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cs-CZ" sz="72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joints</a:t>
            </a:r>
            <a:r>
              <a:rPr lang="cs-CZ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cs-CZ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and </a:t>
            </a:r>
            <a:r>
              <a:rPr lang="cs-CZ" sz="72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assembly</a:t>
            </a:r>
            <a:endParaRPr lang="cs-CZ" sz="7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242" name="AutoShape 2" descr="data:image/jpeg;base64,/9j/4AAQSkZJRgABAQAAAQABAAD/2wCEAAkGBxQSEhUUEhQWFRUXFxwbGBgYGCAbFxwYHRsXHxgYHBwdHCggHhwoHB0aITEhJSkrLi4uGh8zODMsNygtLisBCgoKDg0OGhAQGiwkHyQsLCwsLCwsLCwsLCwsLCwsLCwsLCwsLCwsLCwsLCwsLCwsLCwsLCwsLCwsLCwsLCwsLP/AABEIALcBEwMBIgACEQEDEQH/xAAcAAACAgMBAQAAAAAAAAAAAAAFBgMEAAIHAQj/xABMEAABAwIDBQUECAIIAwYHAAABAgMRACEEEjEFBkFRYRMicYGRBzKhsRQjQlJywdHwYuEVJDOCkqKy8UNTYwgWVMLS8iU0ZHODk6P/xAAXAQADAQAAAAAAAAAAAAAAAAAAAQID/8QAIhEBAQADAQEBAAICAwAAAAAAAAECESExQRIDIkJRMmFx/9oADAMBAAIRAxEAPwB1ArV3EIR7ygOnH01rZxWVJVyBPpVBrZCVN50ukkgkhTajfxAppSHa7Q4qPgn9atYXFIcnKdNQRFcv21vC+252Y7JImJAKleMEwPMU5bv7wNKw6QAS6DOtv4pNiTHACBPGj4mX/YztkkMOFOsdBaROvSknfTHNu4dAbZDarQpsK5cPsma6FiGs6FJ+8kjhxFtbVyvayvqhYnKsgwJFrgEg8iLCqxmxnxU3XxrqEOMKUciiFkKkmQYzWsIB1M10nY22FOpQlYjIcsXgA2tz0mTNco2Kcr2SYCgpNpHOLC5M8DxinnYDn1pI+0kHWNQFcLa8NdOtPLFEyMO+bc4Yn7qgfK4PA/l+VckfvB69Y1jSQPhXZ94mwvCuAkAFIuRIEkX51yLaOC7M2WFpJNxZQ01Tc8efDhR/HeH/ACTrr27zuZlB1lCfzH70r3eLa6cHhnH1DNkAhMxKiQEieAkiTQbcXaQWjsgkkIT/AGgHcuRAMgEH1qx7Smc2zMT0Sk8OC0njUZT+y8f+JW3e9qansShp1tsIWoJlMyCTAuSQRPQV1AivlfYbuXEtnksH0M19VrF6WU0qNRXteVsKk3ordNait0UBxff3EKTi8QAbFV79BwzfvkNBW9lrqvpyQDZQIPhyNxbzA51N7RUTjX9bEc/up6Gq3sutjkefy8QfS/hrU3yp+gm7F8WiLjNzga/i/Wuwt+0XD/SVYdQSnLo52gUhWmhbCgPOuUbhQcYk8pOvK8+8fn58atI2ip54Q002q5Kgyg5h1C0qM+BArSTdqbdR1TaW8LjuHdOFIQSBlcN8mgOlpJIg1LujtZ1RDWJWe1y2BRdUaqzC2nlShgd6sQk9mXEhs6p7JvJAHLJTbu/iTiMS24VheRlQzZUp1ItCQLXp3HUGOW6bK9FeVFi8WhpOZxQSkcTUNFgVsKH7K2s1iQosqzBKspsRfz1q7JoAftfaqmXG0hEpUbqJ4cQOtTY7a6EA5FJWuYgEGD1ig22NoNrc7B1wpAvmABCVCLG0jXXoan2Tu8ltwu9oXCs5u9GWeYAsPEU9RPR7COlSEqUnKSLjlU4NUtoY0MtlZBPCBxJ08K12RtDt0kxlINxM+FTpQgDW00I2ztXsQAmCs8DpHWruBfK0JUpOUnhRobWs1ZWk1lIFHLNqACcqkG4BNs1vjTCKDY9JS8RwUJ4f76zWqMiBtrBC4QlMzYJSSfXSpt3cE42qVJgdbmOnCfOmfAIR9KTnGZMe6TY6cBfzpd39eWh7+rqW22fszCJ6KgHyq5fjPTpOyMQFtIV0g3m4sf31rmm9rASt9OuVYULAwCY4QEjT14U4bs7eGJdCsoQVtALgjvOItmgWHd4AaDpNUt6GEjHNZ7ocSJE8iOFhonUm3Oljyry7HMm8yXQqDGYGbp8ROvPSn3ZToDrZFwZAPTMYPSyvePXlQrf7YzOGWn6LISdUqOc+UKMedGWcch/A4VaW0ocZXkVlAuDorKNTI42E9are0aM28hP0InWMs2J0PLXUCx1040nb57TDzSQhKAREkAlXmCLT5057ST2uAetMJKh9qYhdrib8dONcyxK8yMpTom1nDw+6e6PWpxh5Uw+yTEqCnmST3kyBGYym44x5ePKnPfVrNs7Fj/oLPPQT+Vc99mLmXGpSI7wgggCxGgA4+NDd9d98UHsQwXVJbSpbWRCUwU3FyRmMjjPhRlOnheOeYQw8nxr6yQZSk8wD8K+VsRhko7BxBUc/vSLBQVoPL5GvqPZKszDKubSD6pFTk0ixXoryK9FQbYVugVHUiDQHE/aQP68/4p4fwJ/hNVfZfbHo4a/LwE/H86ve0xH9ee/u8P4E/wAJod7NUn6egCOPyNtL/vTULLyp+qns9AOJMn7Cvkep/fOmDENoZUlZFpg+YP50u+z9EYi/3SPhTLvFhO1KUAwAcyjCjAHGEJJPpWuH1nkpoeUvN2SSpUGAkSqDbQeNFfZ/tpTTyMOwkF1Wbte0zZUiZSEqSmAqNcx4AUG3l2QgMNpwji3VGzuZJaEAg2KoPTzpy3fWWME4nCsoU4rKB38vcCQDlgTIVPI31p5WUsZp0RLySAZF/Wlrf7Zfashwatm97QSLnzrm2CbxSMQXVNupXJPeSpSZ/vAg0/7uY/EOpUl5ogE3UU5UlJERliKn86X+98QbpbTSx2hckJ7PMQAVKJSdABcm9XcP7QGXAvs2XwQDBW3CbcTBMUIxuxXcK9PaILZMI++JEhIVPDSTVFvB4BOLU3jO3wrzvfbXnJQuZmIKkjiIIFGpRLZxY2PsteKeIJlJUVOKHI8PE10pvKkAAQAIA5AUv4TaWGwrYQlxBQBIWCMpB0UVafGi6GVKQpTpT2SkG6JJgjWeUcRNTeqxmmmK2jh3EqbKwZkEC5np1pJexDzSXcqHSqO5lzpC1AjLmKDItPrVpHZtOJUytL7dilTZCgQTGW034edTNb6hbTivor7JT3ZWkQFEgQYNiJ5U5wr1vuoFYg9rigG1SAGc+YyOJKu8ZtqOFOs0l7E2eXFyZypN1cSeQNOOapqsW81lR17SMtAUO2217ivEGwOumvnRICoNpNZmldBPp/KrTfCq+Cl1Cr6x7oGtCN/WxZcDgZtp4kn4TRbaaO6CAZ55R8L1HvK0HMNPEg/uwvwrSMaCbj4zK83y7QDjosEHhHAePlTd7Q24Qy6PsOQdePlHA/zrmGy8RlXPGJHOQQrqeBrsG9rQfwK1Jv3UrTx5HmPsk0Z8sqsfLCPvIQtINvdBtHnokH4CtNhL/qeIRwEKi5FiDMSOXG3wrHF52Ea+6UnX/wBR+J8qGbvuj61BjvIPLUeJjz4VozdS2GkO4ZSTBztwdDqFJI5HTTQe7wrkSE293UfdUR/lVk9deldO9n+LztpvPvJ8xlMaAWH2RYSOJNK7m7eZpb4bzIC3FBRiQnMqxAjgBwrPG6taZeQG3IeyY5n8QBEdeQvS97V2cm1cUOawof3kIPznS1rU5+z3ZLWKxLkOAKbTLSQIzK5yYsBr40A9uTUbSzf8xhtXj7yZkWPu/pRlenhCkszhWz914j1E/l++HRPabtZ5vBbLCHFJQtglQSYlSUtBMxrAJt1rnuAwy3mC02kqX2oKQPwmf966Ptzd5zF4DAYcns3MMhQWojMm8QAQZ0AqV7hv9ku1F4jZyVOKK1IWpEkyYASRJ46+kU45qR/ZRspzCYV1pwpP1xUlSTIIKU8xzFORVUX04mzV6F1WKqjU5SNyz2otH6ao/eSgj/CByPKge5OLSzig4swkA+Ziw05x/LUHfaoqcQ14UtlYDfmKL4i3qzuNBfVJuESOpAg/Az5UZ3xxxZVh+yMSlRVBubogEXkeIoBuAx2mMKZj6lZ/0j86n3vcKn8syEBKQOVknrz5VXxP1b2bvOtbqW1oTlUoAmDMeEgfIUwubwJw+IfhMZO0QjvSBK1FRyrTBknRJTpakLd5rNjGU83E/PwFHf8Avw43iFkt4ctlxVwz3/eMEwsSeOt6WMmzy8OW7bOJxjS0LWtOY/UuIKkKTIN7apSYsdbihO9uznAynti6hLZyuBeILzi50JQkBKdDoaOO7fcYbOIcDq2rQC4luyrAhpoJGUc1rUQdJoHh96GMeoYZ5paW4u52xKpA1MJzKJ8606hT2ZslWJwjacC4hKMO6takunI4oqgyIKrASJqmUu4bEFbwWHEZUWOf3VA6nQgiY4GaadmbBwg+qYxDqhmmApJ04plIBMCbQqp95ltYdpJSEISb9o+frVmZjIEqVe8zFGzCsPtBptsJxWHS+FIVmSoCxlRHCQcwN9QPKge5mM2ky4EYZS22FLnKYU2LjNAVPwo0hkYnCOYrDhSi3mSSM2WT72ZOUKMhX2THSotxsaIQFKGYKV9UkKU4YMk3hCREceHkJvhw1bM3Z7NILTnZw4tSQIIBzAyQeE86HYn2e9piVYl1zO4pWZRgiT6xTdssIU444lJQFRCTw+9pwmimUVO2mo82fKUhJiw4CKtTUaa2qVNprK1mspkBCtgJtXgr0VRFN7CZiUKgd7KVECBeJN/3zodvUj6E2nMEPzYBCxblIN/QGju2mocV/EAoaa6cRzHD0NLu8UuJEwbckj/Tf4Crx3WOUgHikYdzDNutJUh5Bh4GSmVcEmAAAJ1OldK3YUMRs9tJvLZbPlKOI5Dl5VyXBAArbt3kkDSxv1tXRfZZi8+GcRxQ5PksA/MKp5zh4XpWwOCIw5LgIShZkwIESNYgVBsbZOdDmIZVKWlAKEz3Vaq6QTTVjkwMXhyCU9oVBJJy94ZtM/NXwpX3MQW33WZkOtLTAE3AJSRYwc0G0+I1qpbpOoPezzEZVqSZs4Bx/iESTwnQWEmTKhVJ1zs1vsQIC3QLK0F06HJEA6iqm7GJDeLPJaQoaXiFcpOhsLC5kkJq5veyEbRUYHeKFDQ2UnIeBOs8v1X+R/4he6Sg1jsM4OLgF+RMcoFjwvWv/aAwuXEYVZ+00pP+BfW/H9Oo9DnZrQR/w3AOsgieM8OEUy/9oNkKZwjo07RwT/8AcS2saeHX4XWfsP8AjJHs+ISFrzZYWkSBKgIOiZ7wnUDlTbt/eB1EBrI6CPeAUmPEKT+tI25iz2eJSOTZtPBRvYdenjMAncWoqAKrmOMk/wCajXCyv9q6tuLjQ/gg4T30rKVQABe+g4XteYEmrWO2nkcDSBmcKSqOATMfEz6UB9mD39ReHAODnHCenLTzOgoZvvjeyfbdBuEJHlmXzOl+njwMa603/Uz7N28HYBSQTpYg+BSoSDRIqFcn3Z3if+nNKC5SVgQQMoB6ZvP3uGtdK2xiQ2twkwEqPjr86WU0Mbsg+1GC+3+EfM0p4pz6uOMimXelp3FOBTaCrKNBqAKU1NqUvJBzTccba2pTVKzrNmYpWGUH21d8Wjmk6g1s5ji8pTpEZlaeAAHLlzrZOCQQEpdMlRBSRACRxmbnpbjRzB7vpdaUpKgjsxrpOthU3KSaPQVum5GMQoCcpKo8BPCfHyqjgWVY3EMNIKWyuAVn3QdVLVHL9Kv7BSG3FqUFnuqSO7qVAjj0qbd7Z5SVLLSklKTkUQYIJAHA3q8fU11naO7QOH7EulSgMoUlsJUOeUkqgfHhNc/e3Wbwjn12KCDY99syARIkoUoCR96KvYnbuMacyM4l1IEDIFZhomYBSuLnh8an9oGyMS5j1qShKmw22Cpa0gmEJzKJMXkxpwrSWxPLF3djAYRpQeOMS7BlKGkmZ0kj/wBorXfnaGBeUEufSWyU2cSlJgfdUJMpmT0k3FCtk4BTCSFFlKpEy8gAckiDw415iGm1OFa8ThgIiM5VYTew40f9jajsxbOHCUNY5YSpVx2DkL/hUlMj1pnwu0MKoLQ0Vh9xJIeWCG88ETlSoqgzNwfdFrUAwrmCZWHBiW5g2ShZEkaRA4Gsc2tgM2btnCR9xqPHU6UcBy3a2licOlIxmJwSmUq761OQ4EwYSgBCSTMRI50Xw23XMU7Ozhh8Rh0p+szKW2/mvAAUAADaDHMGK5nitt4JzKCjEOZVAgQlI873+Ve/X4fDvY7Ah9kC2eyxOZPa5rERc6ptlF6myKlvjtbboNvtCMyZnKrimdDFbzXKvZ1v44u2LeW84srgFDaR3QCDnEKKiO6EwZsK6bgsWl1CVpCgFDRaShY8UqAIrOzTSVZmsqOaygwkVsK1rYVRBu3G7IVyJB878jy5GlraDWZsjWD1P6/lTjtBrM0ochI8r0svtSDb3hOhPjqFfOqxqMo51i5Q4lQJEK1HLjp8qcPZk9kxeIa4LRmHilUj/Ks+lK+32tf3+/lVndrHlrFMvDigpPESUqTe2mYo4jTjWuXYzxuqet4khONF/wC1Zg/iSTHwIpDK+xxQWeB6X9QofA+FGcbju0cS7MqQsZ594E6zxi1iLfkI3tayuE8zP7kD86WPgy9Uzii2pp4cBe8TlMR1P5weAoxvDtBT7iFEEKSgCSI0VmE3F+FLy4U0CRIS5/qEj4zamne/DIQ007hwBmQkrCpN41nuj1FF5RPC3tRUKe5FQWOFjfT1pj9rOJ7bZeEUPsqaJ82lJ8RdPITHLLPm8KEvbNwuIAAWMzLhHGLgk/vXyC5t3ElzZqEckoj+648D/wAMcxoTqJOgE+xWPKCbh4cuOuIBCQpGp0BCgRx6Hn4cnEbuuOHs2frFgEgARmgEmIJA06UrezvGdi+okTEW9eaVDjyNOWw31N7XZWFGFPBJEj3VWPC2vAD86O6GWv0IbgYmMBjYMFKm1dYC0yLnxtHHiTahvavtVMpOhUBx5nl0nketW9kr7H+mEAe6tUJsB3XlQLiPz1gC5APbeLChhHACmVaHUXT58edKTo3zQ3j942WgFoZAUsf8PKEjhBKNANNPKju8ez1GEIcmUIUFLm5KRc8bnzvXM8Ufqj+I/P8AeldB3rShpbDyisHsGU91UD3LSDII6U8oMaWsLtBWEdcS9GZQA4qQRrYpSSPMcKXmhmcWtPak3ICU8eF5kU2KwyX0tYwKIRnUlefKkgtlvKAAbqVJ00AkxVbezGFxKfoyjI98IMW8eU1nMZvarQ995zOS1g7EkgkOEkGIk28fGvG8NjCYGGSLfaQDYXB751mh+GxKmZViULWDGSXSOcmRPSi2yXmsQFZMMyAgjMXHVD3pi5twPwrTSEratoi4Whu8+80i+hi/Kp8P9INsQ8HQooCUhxK473EAECfAzetuxSDIYwP/AO0n/wA9TM2U33WE98H6kkggBROY5iPj+hcJEyntce2mJzvJEGNC516JqLevBNP4/ErOKR3nldwJcJ7pyhEiEzaJ041PuY4DtFpajZBUs3gd1tZ1sPeUPXrVh9OKIWtz6OWyo58iU5pN9YnrNF9E8ebP3tTiCxg14TDuJUpLclI7qSQmQkDWNbigeM2XgQ64Eu4ggLVASyiAAowMyje0X4087J3kU/iW0LaaKGmi4VrSApC0NlUggwBmy3gcaW04nGwP65hhOvfbHL/p1MirQxGBwcWTjVH/APGkfCpfouG4YTGK/E9/6U0Q7XHET9PYEGLPoB9Oz+NeE42Y/pBrT/xYA+CarSVA4Jg6bMePVTjyv9Lfyo4+kMbMKsDivo61SXcG4UkrQRlWhAclRgZjI17w5VDs/BY9ZC0PpxAQpEpbxLjhuoQClAOt9YETWbbcw20cbhFYFC0LYWE4hCgAnKFlUo7xm4cB55hypVWJqwG4OGTh0NFMEHMSlRkKOsEmelMGwtjIwqChubmSSZM+NWWdKnCqx3Wunte1rNZQYaDXjz6UDMtQSOZMV4DStvJs5bzi1gkhsAZY6A28Z+VUm0W2hvE0lB7JWZRsLGB1uL0PKAUoJImYiLmRrISZ+fKuebR2wSSgDs8pE/eJGngJp1w200FhBU62JT7qwQoEahJjSQdTV60zt3S3vKzBUP38z8TQDCL7nVCj8p+Y50473taKHET+7/IAUlYRULUOYnzB8fHjWkRVvbe1kh5tATmXmT3uISQLdZsb6RNGN4++02vmm/iPA/lS9sHDoGIfE/W3CDFkjVR9Jv0NMDwzYOCboN7jXjE31miHS02MzLyeOUEeIP8At/Pg6Yo9ps5lUTCY5CQfwgfvWkvZ5+sI+8FJ9RbjzH++lN2wz2mz1CQSlR+PiZ56AClkETLmfY7wt9XiUq/xJUOvGlTDLTkyrBKJIUBYlIUFEAxrE89eFMmwlf1LaDZ4Jbc/wuJB+f70Ktg0ZlFMgEqFyYAzAi55TrU4/TqxhsYFYgKCEpCibJFh3pgReO8TbWZo8XsuOZVyfb5/eFLOGYWCFx3QoSONzYkC443MUX2gvK8hUR3kHQAWjkYqoVNzwy7Q2qjnKut1pV4wZHIc5sFKm9KjKbd1LpEzIz90KSCDcCB0mRNoDTtJwf0ttDNopoHjxQyZ6a66idQdV3ek/VNCwUgkZY7pEWWI4Re2k1EOhSly2fxH508e0ZKfo7KwVZuxYEaIjLrHO/wrn7Su4fxU/b/lH0JuVDMW2MiecJRmPgB8wOFPIRBuhhkOYAFSVuFDzoS2k5c2ZLUlSvspEcLmRcVIrd98zDTaUn7IWY8Pdv5k1R3P2ipjCBSSn+3WClWihkRb/amtjepBTJaUCNQkhX6VHYrgAUKa7rjVjqlUKQfAkSD1uKEY3d4qj6OQnNKssWIieF7CfjT6463iW0kmAoXTMEcx/MVvs9hAzhuFkJyJgiUBQgkxwCTbqRR+h+SJgFDCpKHkMrWVZpIB7sCAMw5z61bRiAvvpSlICVkZRCZAibdZ0pk2jshtttRNylJIBvJjQUpO4kBtaoCZRAAEe8b8J0HTrwq8e1Nmlbdt1SXVuIJBAsR1Wgc/4TrbWmjY28KsRjEYZbTfZHOVQDMJQo8DA0pV3YR3VKtqm5HLMo/MW8Kv7qrh/EO/8vDOmeqoQJ/xUsxisbtLGXGuFBdAZKMgmSHXUpju390K04CqR+jCM2DULTcuD5ms2NP0B0pdSypb7Scys1w22tRAygmZcSal2O26Xm0vY5KGSqFLbcUVJEGO6pIgTAJ0EyadEVvpOBEAsEc/rVDw1NbDE4CBKFjnD36g067T3fCAlbG00rbSR2gcUhRS2SApQUDFpkggePNV2ztP6PiVNdq1iWwlMLDbd5SDAISRIJ1B9KU6d4O4zttj4ZGLwYSQ8UpUl0lwAKBULDJBsBMn41p7PtmlTz+NIA+kQrKlJCUqVKnMsk2zG3IWpVw5deecbWpxbC1QGy4rs0ysFJSJgQAdALV1fY+EDLaUp0AAA6DQVOXOLx6KINbzUQVWwNQtvNZWk1lAK43ib+6r4frVXGrS/nyCZTcEGbeAJ06xQrEsZQCAoA/eTB/Q1Jst2HADobcPzt61tcYx3XPNrYJXakJQSbyEpPyij27rP0hpIzAFNiCJtyF7GQf3ei2+bBwzQcYUAVXUIkzJBIMRrS5urtTslEaB1PESJm/C1+PWq9hU07UQVMp45FKbVxE2KeQmPE68qQ3F5XQeRjyNr3py2e+VF1vKArIFCBIUUcgEKX7p93oOdkzbqCl0g2ueBHzAohUVbwiXG1i6FtStDibKERKTGoJGn53q7uyFqZfbcVmVe8wFCTCha4oFiNora7wQpTawhTgH3IM8BIv4W1o/u/jUqdbUlUpWnKSDF4+HzoHwsNqyODoofA3+FNW6QypxLI6qgHiFEHQGb+VLm3WcuIWLQTznXqKN7o4rPiOA7RJEa3jUgdZovgVNnvdmcUg27TDuJ89efTh6Gl7Cqld9CAfRQ5nkdL0W2n3XyNJkcOI/etCcEiFaKJKVJATzIgTa4mLfLWphumJQlvaGETkSphxSApKwFGXe6QDN0yqb+lJu8jQacKBPcWpOgHuqI4eHGmXaOJj6C7y7JX+FaDPwoHv+3lxeJH/1DnCNVqOvHWiAZ2iZ2kVTCVNNKdBMBTfZJBTHXSOnSod4Ut9gvITmEAKmOz71o45lXSCeBUT7sELvk+tL+HWg5SrBsmRY6LTY+X5UnoxDgUoyTm96T73jzo0cg4yruE/ZzQL2m1dA3sSt3CNobTnztMAEDN3hlFlDTQpM9Z687+lp7NKQChUyVC9iNIt43Jp12Nth3FtBhlAQlICVKTqQQQdBaRM34nmZL0lTdVlpbDrTqilST2iADBB7oKieIjhHEcauYLYPaJU8SUNItnnIFHgLG5PKqy8KGnSgAyUkXOpBB/Kmz6E3icOzJOVlow3oO0lRUs8yRl9Knw/Q/eXBp+jo426x8jHqPCrPs0cbYwmLWcqQXW0zpz4zz61T3pMNI8P3qflUu62Jbb2a6XVJSleJAlUAWQTF6j4qenBeFQ8JkKHQzXLd7FhKVgcVmOFhm8zr4CedMOwtsNqxSBhljKlQDke4pKjGVIi5k5pFhluaUd7HO6nrJ+IGup+XnWmCclvdpEYZSvxXGvugW+PxqTY7mTB7QcPFLbY8SpSiP8grTBQjASeKfO5J8v3zodicRl2ZH/NxRPiG0JHzUaL2lBNnZiXNn4eXFoWVvOABMpUCpLYkzr9VYdTVF7Zy8OpIWTKoUOByib6AjTjTP9PLbGFwzeGeLqWWvrEiUd9IcWYyyYKzoTel7eR9wPKS8paloSEkr94TeCPsxOn86eN6db7MY+oxriYzOISzmPNxRUqT+FBH96vWtgLKEIKTASII56k+ppt3G2UpWCS5ByrdWomLQmECfRXrRDeLGQ2tLbgbKE+8EySq0IB+yI4634Rc30a4jwK04DZTmIQltWISooDi0gpQZMEybCLDmSkQZg86b9o201Ln6Y5c6BLYT5JyR600YLH9gFBKg42tOV5l3vtuJ424G5uOnC1BMTsTZqlBaMS5gs2iHkKdamNEPIuAOTgzfCTRy84d9ge0RDhS3jEZVGwdSAJ5khNrcRfj0BdcQ0UKg3tII4jnXIdk7EwSFpcf2mwUpMwyha1nzy2MW9068a6xgtt4fGJnCqzob7kwQJgGBIvaPWs8ovG/7bV7QjaO30NOKQSJTHHmAefWvaPzT/UKePxynSJEAaAfvWoUtkDPqJvF4FvSgvYvuf2hSkH7KVQB+IjvHwECjGBwX0cdo07mP2gLW6DWK1rEU3pw/b4ReRSVxCpEjhxB0Mj41yfZToSq4HdVNzEA6n4RHWn3dLbLuIxDjD5SUrQtIhAT3hdOgvYHXnSBtBrs8S4gczHjMi3jHpRjw7027EXnfbcNs6wkIMkZSMqpAN5Em9hHjIbe7C5TKchBNspQTYwbISPz8aKYHbjLbjKbNuiFSLoM3zJ+II01EWqvvJtTCKTlaQ2VDikLAg68QNeFFTFLBmENLAjLKVDiqVKIV5e6f7vlBhEdliQpruoScy4PczE93L1gifEVQTtApTAA6WgDlUu72OCldm7miSQrLPGYIkT6/lT4eqPb84ch8KhfeTPeAFxBERQ/dlOTFoUDErhXEeIj8tau7zbXbfKFJczKSALA5RGmon1NDtnglxGUG6hE2mSNPW1BLG9CC3iSDwVyjjQJ/EZVkQbWpu9qGES1itZKgCQBcePWl3aOACn1QoAEBXgVR3BOqrxbjUymY9puzs7DqEyEqHpMV57Sh/XMQokQpSVAzNltNq04XOtQBydlgE/2bqh6gGt97ZdeZUZIVhMOuNRPZJBMeKaYXG8I1iGG1uX7JjKoJ7xV3oabAvCrq9UxxIEI2IEJVnSQdMsix4zrPl/KpN3MeplxUAgFPd5BcwlXklSz4weFHXgMvzo+kWsPsZBM5Z5/zNNezX22WlNtEozRmibkT5cTRHaOwFurKEq7PDtkpQlOqgLdoo8SrXpMVp/3USkWv4k1O4rVaN4RLqQSM3IjUacdalxXaMoOUdog2Vbvom2YxqL6xbiRrUGEZUw8kSVJVIIOoOs/zou+4QhZH3FDyg0EC73L7gHQT6eHzNCX342OlP3sQoxPJI/Xh+tEt9V9weHX/YeFAca7/wDDWU81uH4jl4VnPigXdNpa38jY7yrJA+8SIoxvRsh0LJHfaa+rLndQFLTGZIk9+DNwD1oFu7jlsOFbdlwQkngSCJHUTIPOm59ClYIDtCA2ArJE3VBUAb3JvHj0rVNDtoPBOBAkTpqCYGg9OPhQzEtleHwbQ1VnV5rcyj/SKKNYpDmAx0oIKENZSqJlTqOEWNunGh2MxYbcww4ttNCdMqiM0iDfvGb8aJ6HVPZ9tdH9I40LGVIPZtOXKIQcuQGICiADE865NtbELU44pwqK1LJXmkEmbkg3FzpT9uXvSGWcSl0oHarypdMgC2UZlJGnHgRM8bA07NaUHCp1pSW1sqUpKwsXcCSklIIuknjw8KJzZ27El7WxWzltdmr6tttCSn7Cu7KwoaXUVdate0PHssrBbSpJeQlZascrkA5b8OEfwmOAq/gt+MU46lsYDBvO65kKICY+1JSTA5yKC72buiSvF4lrtTcNAGwPHis+OUC1TLqqs4V2trPOJPYqCQqykkJCrCSAY71uGtqH4xUJABzEmVE9NL+Zoo7svtQBmC8p7iwSCOskD4g9IoNtHA4lKzcA8wAM3XT4ir3EaW9jYpZzICoSQZ7wj4kfua6VugVJwzeGYaX2iwtxd7KzKEGQLAJAEzB0pB2FtxzDN9mrD4V7MTLjqFOKI+6e+AQOFrV0PY+3l4nZ+KaZTlxaW+4hu0tpEhpoTIA70I4hRA6GVOTpZxO5u01LUpWEEkkmcQ0ONrB4cKyuZLVJMi83kXnjWUh+XW1AgwQQeIIivJi4oltfDhtKAFEngFGYHjrHSheanstIdlhLb2Za221BQUlau6DecqjEA8JPK9LntAZSrEl5BbWlWpaMpT4wognzqbb7Cn3ENpmJBVHQGSfJXxFWNsYTs8MG0XTNyRyiKBsrN4BWJWCjuhAtPTmeJmpcRgHhM2A5AD+dF9jJjx41e2i1awp6Gygzh5NyZ60zYHDtlAgBJGhFviNaClhWaYMeFFtmrBtRIVoU7swIEpMwbg6Uc2O4kScgcaIhaVXLZNiq2UhM8UkdYvVbGNyDVTZzikLlJg9KLBsQ2ztlW0lNhYyJbEJAMnhqaEbawmRxnKVL1J520NEtj7OaS9lIJChI7xtzFuvwpzUxhsK0XVoSkDSB3lHgBzNT4qFPazrbOz+wGaXHM6SoQRCUhSZFiPMa6VLu9tQ4kdkEhORtpBWTfI2VlKZOgzEKPgNYqPa+NTjG1SgIyd5ATfWxCideBsBQ9rCZWklAgqkG+sRFPSdww4zYyjKkkEpM2MiNDVlpyRBEEag0CwSiEg3kGOVMWb6mEoSsi4CiQeoSsGUeF0/w3mgermzdvLa7pTnSNJNx0nl40YG2sws3Hir+VKCELIzBK09FJC/86Sn/AE0OVvUtCsoQkmY1pWRUtPTSZUVqudOQA5AVm0MQhtol0gFwZWkD31KNpjghOpV5a0rM4rFOe6CPBMD1I/KqTeBfVjEtyXHQUzeeoE8oPzpAS34EDwHI+k6DwFK21sbGFYRbQnrdRpi34cKlhGVQc0KVJIULekeEikl9pTgSOAtpMdanGGjJuRz08f8Ab5U9YpzLhXPwgfZ5C1xJ8BHXlSo7snJKnHCANAGzmUfMwB1JnpR3bj0YUCCFLgxA0NwDBJCojumPPWtE0Jafy4J+39riGkcfdQlaz/my28Ka9y8O1iQrMw2p2wCl5SFLhUROhhPhUuNwuz0s4VhbBDmRS3Fgwk/Vkgm85iUpM9De9K+wYTi5yhKQVEDwvxm2lL4b1ey3CjIEHMgEnTvpRJWUkSFDUxbzNYAU4JsIBCn8VmsnVtpBGg1Gdz4V5/TaxiHlhXdDTpA4XQUgepGpqfdTbS0lsC+UhGU/cUSZFtZk+dPYkOfs3fQw72DoyuuoBBP3sxPZzzgj/CaG7c3SdOLeU+sypxSgeaSTlPpA6RHCvdrbsY1b3aNNL1lJBCTbQiSCDyNNmD3geyJa2rhHoAtiW0FUfjCJjxFjyrK8u1zzRNTuwU+6o+p/O1UMc0tr3rxe4+ddTw2ymsQCrB4hp5PGFd4dCBMHoYpVw+3sLhsW6jGMF3IfqyE3zDXuqKUkSDCj+dnsWId/N2G2sGxis5bKgBkI0zpzC2uYER5jlSNs/arjLyFJnMFJgptN+nPpTB7Q98nNplKG2+zYbVmAJlalQQCoj3YBNhPOTS4mUpnKSpNwmO91j7w+M8KqTmqm+8NeKx7q1lSsNs15RN3H8LneV1WpJSCrhIA0rKTk7cXHLodfnWU9Qfqnl9xS1ZlGT8B0oftLGBuEi6zYDjQ/F7wpKsjNzxVGngOJq3s7Zp/tleUmVE81H8hYU0rWGayi/vH3j15VmPQFNkVIDWqxNMi/szuqUY/IT/sCassqW+qEDMOZsgeA1V51FjcNCko0CiZ+FO2yMClCAAOFK05NquzNmOIiXSnogZRW+8OxszKnTCnEDMFxC7ahUe8I4m4o02igm9+2kobOHQZcWIVH2UcZ6nSKmbqrIUXjmAPMUPwyYNEiLD4VBlitKhe2SzmfR4KPpB/Kot+8WpbiUfZQmw6nU/Ki+7LXecVF8oQnxUQpR8kJj++K33h3eU6M7d1gafeHTr04x4VG+q+F7dtttTiEvGG1KSFka5cwzeFuNPez91Ef2i7KNwlHdQkcEiLkDmTXPcHaQbESCOR5UUwO230NlKHVgDQTp0E6U7NlLod3xwaW+zhUqvYmVZep1ieflxqthFWoOyVqUS6VFRiSqZ6TNENnvZlpSgZr3+6Y4eHPp40eQvaM71IKG4QDeO0jX3AVD/FM0tYJrApbC+1UXSRIymASdIjLFP7bPdhfeJuSeJNyfWhGN3ew13FIAOpMn9ms2j3aWLxDWJWwyhpLSMuXuZipJAupZgyde7YSOM17u1vFh2MY6MTDS1wUuHRJAAKVK0AmCFGJqli0oeaK0OqKUp7oBNoEgCbgdOtKi2luOhtoSYEqVS1zQ2I+1HaodxIyrC0pSIUkyDx1FqU2ky41l0cUAPMgKFMm1t3yhCVOIBMi40/Ij5Ue3IwmCLyFvgN5EkX0KjliTqOh605yC9QvOYVOPxBxf/y7TSSUcVrSpBQgdSRHgTQHeTGrxGKbLiQlxxsOLAtHaKSG0eCWggDxPM1T2mDi8a+lIUUrdVBPJKiEz5XpmwG6rq8U0htsqCAFuOE2ABskE+Fh4aVU4kC38xH9YKAYyoCfgKrs4hKXUqBQoBvVJzCb2UdJtcXqpt3H58S+YCs5yjp3h+kUQVs5CMA48ogvqWENtgjOEz3lKSDxE24ADnVUSAeDSp4vBPvLKUjzVmIuf4a61uHgE4HZ7uJcElIKyOUEpSkHmTqesVyfZ+yXCh0kKQpOVSJSQFXggH7wsa637L9ppxTL2z8VZcKyk6LQq/8AiSq46Ecqzz8VPSnjN7MfiiSHFoTMhKCW0joMsKPmTU2B2zjWiFJddkf9RSh17qj+VOy9hHDnIpMcjwI5iontnIPCjcPQc1vLhcYUo2kygK0TikDI42eZULgddOYig+8O5b2HfyuL7Rpd23LyoDgrkoT+dXcRuw5iVFLDZUdJ0SPxHSugbw4ZLGAYYWoKWgNpSeJKEgKUOkT6ilvV4et+ue4fYSUogCq7uzotEimhtEisOHFVstE47J/F6/rWU4/RRXlH6GizuvsMoT2kpQFXy5EG3UqB/fGtytKluhvheBpHH5j1qxi9kuLGVCuyR+MrPkMoAohsHZTeHBSO8Ve8TqeYp7LRdCq2TRPbmxFNHtG+82eI4dDyNBkqqpdprMSwlYvVnC7QdbEBQUBpmTJ9QRUArymTNp7ZxBTAXk/AIPrc+hpfZbuec8dTRfEi1DwAmSYAoJZAqq8e9AInqYA6k8BVfEbTUo5GUyeKjYD9POimx93lOAlVwdToD4dOppbPS2jbKwzlwwJS0kkrUIjMoZlX0KlECL2CQNK92ThsU9KnXn0ToQJQPFBUCR4DyNWk4J3CArQ2XmFZe1SkSpJSbEp1jiCBGsxW+P8AaEwlENNLK+AUAAD5Ek0v/DVtm4NeI7XtMiy0sIUftCc8EKSQopOU6zwtW6thdgrOVEi5ymCPGYBtW24/aFDhUCC44FrJ45QrKn1UtR8RyqxvK6XIbT7y1BA89T6TR9GuF/ENlXZBXvvrKzPBEwkX1ECaddkYJtlPd5XUdYHyHQUiPYjNi3VJsllOVMdBA+ANejarjTbTclXbpKVAn/mEgHyFKiU8DeNkuZJP2O9Hdlc5Rz4cq920+MqR/wBRM+dvzpLxqP7Yj/xDaR4IQPzVRV/FqWkE/fQfRaaNDe4o4YqQlKUmykgK8hl/WpsNg3QolOUQLHnz00tw61sE3FtFuD/+i6YsLhkxpSOFbaOIfKTKZjiokpHWK1xbYQ220Ehbq++pYAzC9rkWuPSPJux+HBQUxY1Ns/YrL6RCwlxPu5uXFKuul9DrxIC2eizsXYaUqKnGg5muQpapnWQREH4dK2GPewuIcDbrgaUBlCoKgFapnQwZ4elNeDRhygTimmnQpSVIcMAQTBEkcI50r7cxDSFOHMH3cpCCmezB+9JFwBcATfU05RYBJ2C2XAlqTzUo8pJNhoAKFIzKXDQNuIEn1Nqad3wTlB7uZKmz4kEfOKYNk7LDQylMEWIjjRsSFvYWPfYIKwpSBwypn1An1o+7sxjFupfwjhaxMylIsCoXIjgddNb+FEn8AkjSl1/AL+kNdhId7ROWPEX8tT0mlTEnPaK4059H2jhV5k2zIMK6KE2I9KZMFtbZzzeb6SWzxS4Mp8LiD5E1S9suCSUYdwAFecoPVJTPwI/zGkFrZrhHdJFKSXp7sF8HvQ7h8Q8cK4EtrVewVPJUGwVwtNE9nOuPqLzy1LWbSrlyA0A6AChGztgEqzOLzcIiBTfhMMEpAFO6KNm01JlrYCvaSmuWva9rKAoTXihXlZVJbs45aJgi+oIlKvEfnVPHowjp74Xh3DxSMyD6X9RWVlEnSoe/uw5EtPNrT/ElST8qF4rZGKbBksjrKj+VZWVSQHFh/wC+mOYsPlNQYHZKnVWJcV45U+p73oBXtZRfBDnsbdIJguweORNkTzPM9TTOhoAQBWVlQvSB7BBXMeBg+oqindpnNnUCo9T+zWVlA0uYgpbRCQAALAC1KbuIhbrp0ZbMfjXYH0rKyqxRkU9lgnDOr4uuR8Qn9atbRE7Qw7Q0Qof5U/rWVlH0J9suH6Mn+PELP+dKR8BUu3XezyEcXnQeUSj9K9rKRCzyu+ocnFfEJP5mmDBmwr2spTxUWSkGhuOwIPy61lZQoPTsRR/4hj0q5h9gIQDxJ4msrKNhAgJanMJQfejUHQKH5ijeDx8kBXfEWVoqNIvqPGsrKLCQL26ynFobWshrKrOSk+9bKO7fgbi1E1b47Pwx7hzL5IbVmPTMsC3nWVlP8SzdH6oJi9rL2g52iwEoTZCJmBxJPFR/Kr7WGAFZWVKlllsCrINZWUGya8zV7WUB5mrKysph/9k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4" name="AutoShape 4" descr="data:image/jpeg;base64,/9j/4AAQSkZJRgABAQAAAQABAAD/2wCEAAkGBxQSEhUUEhQWFRUXFxwbGBgYGCAbFxwYHRsXHxgYHBwdHCggHhwoHB0aITEhJSkrLi4uGh8zODMsNygtLisBCgoKDg0OGhAQGiwkHyQsLCwsLCwsLCwsLCwsLCwsLCwsLCwsLCwsLCwsLCwsLCwsLCwsLCwsLCwsLCwsLCwsLP/AABEIALcBEwMBIgACEQEDEQH/xAAcAAACAgMBAQAAAAAAAAAAAAAFBgMEAAIHAQj/xABMEAABAwIDBQUECAIIAwYHAAABAgMRACEEEjEFBkFRYRMicYGRBzKhsRQjQlJywdHwYuEVJDOCkqKy8UNTYwgWVMLS8iU0ZHODk6P/xAAXAQADAQAAAAAAAAAAAAAAAAAAAQID/8QAIhEBAQADAQEBAAICAwAAAAAAAAECESExQRIDIkJRMmFx/9oADAMBAAIRAxEAPwB1ArV3EIR7ygOnH01rZxWVJVyBPpVBrZCVN50ukkgkhTajfxAppSHa7Q4qPgn9atYXFIcnKdNQRFcv21vC+252Y7JImJAKleMEwPMU5bv7wNKw6QAS6DOtv4pNiTHACBPGj4mX/YztkkMOFOsdBaROvSknfTHNu4dAbZDarQpsK5cPsma6FiGs6FJ+8kjhxFtbVyvayvqhYnKsgwJFrgEg8iLCqxmxnxU3XxrqEOMKUciiFkKkmQYzWsIB1M10nY22FOpQlYjIcsXgA2tz0mTNco2Kcr2SYCgpNpHOLC5M8DxinnYDn1pI+0kHWNQFcLa8NdOtPLFEyMO+bc4Yn7qgfK4PA/l+VckfvB69Y1jSQPhXZ94mwvCuAkAFIuRIEkX51yLaOC7M2WFpJNxZQ01Tc8efDhR/HeH/ACTrr27zuZlB1lCfzH70r3eLa6cHhnH1DNkAhMxKiQEieAkiTQbcXaQWjsgkkIT/AGgHcuRAMgEH1qx7Smc2zMT0Sk8OC0njUZT+y8f+JW3e9qansShp1tsIWoJlMyCTAuSQRPQV1AivlfYbuXEtnksH0M19VrF6WU0qNRXteVsKk3ordNait0UBxff3EKTi8QAbFV79BwzfvkNBW9lrqvpyQDZQIPhyNxbzA51N7RUTjX9bEc/up6Gq3sutjkefy8QfS/hrU3yp+gm7F8WiLjNzga/i/Wuwt+0XD/SVYdQSnLo52gUhWmhbCgPOuUbhQcYk8pOvK8+8fn58atI2ip54Q002q5Kgyg5h1C0qM+BArSTdqbdR1TaW8LjuHdOFIQSBlcN8mgOlpJIg1LujtZ1RDWJWe1y2BRdUaqzC2nlShgd6sQk9mXEhs6p7JvJAHLJTbu/iTiMS24VheRlQzZUp1ItCQLXp3HUGOW6bK9FeVFi8WhpOZxQSkcTUNFgVsKH7K2s1iQosqzBKspsRfz1q7JoAftfaqmXG0hEpUbqJ4cQOtTY7a6EA5FJWuYgEGD1ig22NoNrc7B1wpAvmABCVCLG0jXXoan2Tu8ltwu9oXCs5u9GWeYAsPEU9RPR7COlSEqUnKSLjlU4NUtoY0MtlZBPCBxJ08K12RtDt0kxlINxM+FTpQgDW00I2ztXsQAmCs8DpHWruBfK0JUpOUnhRobWs1ZWk1lIFHLNqACcqkG4BNs1vjTCKDY9JS8RwUJ4f76zWqMiBtrBC4QlMzYJSSfXSpt3cE42qVJgdbmOnCfOmfAIR9KTnGZMe6TY6cBfzpd39eWh7+rqW22fszCJ6KgHyq5fjPTpOyMQFtIV0g3m4sf31rmm9rASt9OuVYULAwCY4QEjT14U4bs7eGJdCsoQVtALgjvOItmgWHd4AaDpNUt6GEjHNZ7ocSJE8iOFhonUm3Oljyry7HMm8yXQqDGYGbp8ROvPSn3ZToDrZFwZAPTMYPSyvePXlQrf7YzOGWn6LISdUqOc+UKMedGWcch/A4VaW0ocZXkVlAuDorKNTI42E9are0aM28hP0InWMs2J0PLXUCx1040nb57TDzSQhKAREkAlXmCLT5057ST2uAetMJKh9qYhdrib8dONcyxK8yMpTom1nDw+6e6PWpxh5Uw+yTEqCnmST3kyBGYym44x5ePKnPfVrNs7Fj/oLPPQT+Vc99mLmXGpSI7wgggCxGgA4+NDd9d98UHsQwXVJbSpbWRCUwU3FyRmMjjPhRlOnheOeYQw8nxr6yQZSk8wD8K+VsRhko7BxBUc/vSLBQVoPL5GvqPZKszDKubSD6pFTk0ixXoryK9FQbYVugVHUiDQHE/aQP68/4p4fwJ/hNVfZfbHo4a/LwE/H86ve0xH9ee/u8P4E/wAJod7NUn6egCOPyNtL/vTULLyp+qns9AOJMn7Cvkep/fOmDENoZUlZFpg+YP50u+z9EYi/3SPhTLvFhO1KUAwAcyjCjAHGEJJPpWuH1nkpoeUvN2SSpUGAkSqDbQeNFfZ/tpTTyMOwkF1Wbte0zZUiZSEqSmAqNcx4AUG3l2QgMNpwji3VGzuZJaEAg2KoPTzpy3fWWME4nCsoU4rKB38vcCQDlgTIVPI31p5WUsZp0RLySAZF/Wlrf7Zfashwatm97QSLnzrm2CbxSMQXVNupXJPeSpSZ/vAg0/7uY/EOpUl5ogE3UU5UlJERliKn86X+98QbpbTSx2hckJ7PMQAVKJSdABcm9XcP7QGXAvs2XwQDBW3CbcTBMUIxuxXcK9PaILZMI++JEhIVPDSTVFvB4BOLU3jO3wrzvfbXnJQuZmIKkjiIIFGpRLZxY2PsteKeIJlJUVOKHI8PE10pvKkAAQAIA5AUv4TaWGwrYQlxBQBIWCMpB0UVafGi6GVKQpTpT2SkG6JJgjWeUcRNTeqxmmmK2jh3EqbKwZkEC5np1pJexDzSXcqHSqO5lzpC1AjLmKDItPrVpHZtOJUytL7dilTZCgQTGW034edTNb6hbTivor7JT3ZWkQFEgQYNiJ5U5wr1vuoFYg9rigG1SAGc+YyOJKu8ZtqOFOs0l7E2eXFyZypN1cSeQNOOapqsW81lR17SMtAUO2217ivEGwOumvnRICoNpNZmldBPp/KrTfCq+Cl1Cr6x7oGtCN/WxZcDgZtp4kn4TRbaaO6CAZ55R8L1HvK0HMNPEg/uwvwrSMaCbj4zK83y7QDjosEHhHAePlTd7Q24Qy6PsOQdePlHA/zrmGy8RlXPGJHOQQrqeBrsG9rQfwK1Jv3UrTx5HmPsk0Z8sqsfLCPvIQtINvdBtHnokH4CtNhL/qeIRwEKi5FiDMSOXG3wrHF52Ea+6UnX/wBR+J8qGbvuj61BjvIPLUeJjz4VozdS2GkO4ZSTBztwdDqFJI5HTTQe7wrkSE293UfdUR/lVk9deldO9n+LztpvPvJ8xlMaAWH2RYSOJNK7m7eZpb4bzIC3FBRiQnMqxAjgBwrPG6taZeQG3IeyY5n8QBEdeQvS97V2cm1cUOawof3kIPznS1rU5+z3ZLWKxLkOAKbTLSQIzK5yYsBr40A9uTUbSzf8xhtXj7yZkWPu/pRlenhCkszhWz914j1E/l++HRPabtZ5vBbLCHFJQtglQSYlSUtBMxrAJt1rnuAwy3mC02kqX2oKQPwmf966Ptzd5zF4DAYcns3MMhQWojMm8QAQZ0AqV7hv9ku1F4jZyVOKK1IWpEkyYASRJ46+kU45qR/ZRspzCYV1pwpP1xUlSTIIKU8xzFORVUX04mzV6F1WKqjU5SNyz2otH6ao/eSgj/CByPKge5OLSzig4swkA+Ziw05x/LUHfaoqcQ14UtlYDfmKL4i3qzuNBfVJuESOpAg/Az5UZ3xxxZVh+yMSlRVBubogEXkeIoBuAx2mMKZj6lZ/0j86n3vcKn8syEBKQOVknrz5VXxP1b2bvOtbqW1oTlUoAmDMeEgfIUwubwJw+IfhMZO0QjvSBK1FRyrTBknRJTpakLd5rNjGU83E/PwFHf8Avw43iFkt4ctlxVwz3/eMEwsSeOt6WMmzy8OW7bOJxjS0LWtOY/UuIKkKTIN7apSYsdbihO9uznAynti6hLZyuBeILzi50JQkBKdDoaOO7fcYbOIcDq2rQC4luyrAhpoJGUc1rUQdJoHh96GMeoYZ5paW4u52xKpA1MJzKJ8606hT2ZslWJwjacC4hKMO6takunI4oqgyIKrASJqmUu4bEFbwWHEZUWOf3VA6nQgiY4GaadmbBwg+qYxDqhmmApJ04plIBMCbQqp95ltYdpJSEISb9o+frVmZjIEqVe8zFGzCsPtBptsJxWHS+FIVmSoCxlRHCQcwN9QPKge5mM2ky4EYZS22FLnKYU2LjNAVPwo0hkYnCOYrDhSi3mSSM2WT72ZOUKMhX2THSotxsaIQFKGYKV9UkKU4YMk3hCREceHkJvhw1bM3Z7NILTnZw4tSQIIBzAyQeE86HYn2e9piVYl1zO4pWZRgiT6xTdssIU444lJQFRCTw+9pwmimUVO2mo82fKUhJiw4CKtTUaa2qVNprK1mspkBCtgJtXgr0VRFN7CZiUKgd7KVECBeJN/3zodvUj6E2nMEPzYBCxblIN/QGju2mocV/EAoaa6cRzHD0NLu8UuJEwbckj/Tf4Crx3WOUgHikYdzDNutJUh5Bh4GSmVcEmAAAJ1OldK3YUMRs9tJvLZbPlKOI5Dl5VyXBAArbt3kkDSxv1tXRfZZi8+GcRxQ5PksA/MKp5zh4XpWwOCIw5LgIShZkwIESNYgVBsbZOdDmIZVKWlAKEz3Vaq6QTTVjkwMXhyCU9oVBJJy94ZtM/NXwpX3MQW33WZkOtLTAE3AJSRYwc0G0+I1qpbpOoPezzEZVqSZs4Bx/iESTwnQWEmTKhVJ1zs1vsQIC3QLK0F06HJEA6iqm7GJDeLPJaQoaXiFcpOhsLC5kkJq5veyEbRUYHeKFDQ2UnIeBOs8v1X+R/4he6Sg1jsM4OLgF+RMcoFjwvWv/aAwuXEYVZ+00pP+BfW/H9Oo9DnZrQR/w3AOsgieM8OEUy/9oNkKZwjo07RwT/8AcS2saeHX4XWfsP8AjJHs+ISFrzZYWkSBKgIOiZ7wnUDlTbt/eB1EBrI6CPeAUmPEKT+tI25iz2eJSOTZtPBRvYdenjMAncWoqAKrmOMk/wCajXCyv9q6tuLjQ/gg4T30rKVQABe+g4XteYEmrWO2nkcDSBmcKSqOATMfEz6UB9mD39ReHAODnHCenLTzOgoZvvjeyfbdBuEJHlmXzOl+njwMa603/Uz7N28HYBSQTpYg+BSoSDRIqFcn3Z3if+nNKC5SVgQQMoB6ZvP3uGtdK2xiQ2twkwEqPjr86WU0Mbsg+1GC+3+EfM0p4pz6uOMimXelp3FOBTaCrKNBqAKU1NqUvJBzTccba2pTVKzrNmYpWGUH21d8Wjmk6g1s5ji8pTpEZlaeAAHLlzrZOCQQEpdMlRBSRACRxmbnpbjRzB7vpdaUpKgjsxrpOthU3KSaPQVum5GMQoCcpKo8BPCfHyqjgWVY3EMNIKWyuAVn3QdVLVHL9Kv7BSG3FqUFnuqSO7qVAjj0qbd7Z5SVLLSklKTkUQYIJAHA3q8fU11naO7QOH7EulSgMoUlsJUOeUkqgfHhNc/e3Wbwjn12KCDY99syARIkoUoCR96KvYnbuMacyM4l1IEDIFZhomYBSuLnh8an9oGyMS5j1qShKmw22Cpa0gmEJzKJMXkxpwrSWxPLF3djAYRpQeOMS7BlKGkmZ0kj/wBorXfnaGBeUEufSWyU2cSlJgfdUJMpmT0k3FCtk4BTCSFFlKpEy8gAckiDw415iGm1OFa8ThgIiM5VYTew40f9jajsxbOHCUNY5YSpVx2DkL/hUlMj1pnwu0MKoLQ0Vh9xJIeWCG88ETlSoqgzNwfdFrUAwrmCZWHBiW5g2ShZEkaRA4Gsc2tgM2btnCR9xqPHU6UcBy3a2licOlIxmJwSmUq761OQ4EwYSgBCSTMRI50Xw23XMU7Ozhh8Rh0p+szKW2/mvAAUAADaDHMGK5nitt4JzKCjEOZVAgQlI873+Ve/X4fDvY7Ah9kC2eyxOZPa5rERc6ptlF6myKlvjtbboNvtCMyZnKrimdDFbzXKvZ1v44u2LeW84srgFDaR3QCDnEKKiO6EwZsK6bgsWl1CVpCgFDRaShY8UqAIrOzTSVZmsqOaygwkVsK1rYVRBu3G7IVyJB878jy5GlraDWZsjWD1P6/lTjtBrM0ochI8r0svtSDb3hOhPjqFfOqxqMo51i5Q4lQJEK1HLjp8qcPZk9kxeIa4LRmHilUj/Ks+lK+32tf3+/lVndrHlrFMvDigpPESUqTe2mYo4jTjWuXYzxuqet4khONF/wC1Zg/iSTHwIpDK+xxQWeB6X9QofA+FGcbju0cS7MqQsZ594E6zxi1iLfkI3tayuE8zP7kD86WPgy9Uzii2pp4cBe8TlMR1P5weAoxvDtBT7iFEEKSgCSI0VmE3F+FLy4U0CRIS5/qEj4zamne/DIQ007hwBmQkrCpN41nuj1FF5RPC3tRUKe5FQWOFjfT1pj9rOJ7bZeEUPsqaJ82lJ8RdPITHLLPm8KEvbNwuIAAWMzLhHGLgk/vXyC5t3ElzZqEckoj+648D/wAMcxoTqJOgE+xWPKCbh4cuOuIBCQpGp0BCgRx6Hn4cnEbuuOHs2frFgEgARmgEmIJA06UrezvGdi+okTEW9eaVDjyNOWw31N7XZWFGFPBJEj3VWPC2vAD86O6GWv0IbgYmMBjYMFKm1dYC0yLnxtHHiTahvavtVMpOhUBx5nl0nketW9kr7H+mEAe6tUJsB3XlQLiPz1gC5APbeLChhHACmVaHUXT58edKTo3zQ3j942WgFoZAUsf8PKEjhBKNANNPKju8ez1GEIcmUIUFLm5KRc8bnzvXM8Ufqj+I/P8AeldB3rShpbDyisHsGU91UD3LSDII6U8oMaWsLtBWEdcS9GZQA4qQRrYpSSPMcKXmhmcWtPak3ICU8eF5kU2KwyX0tYwKIRnUlefKkgtlvKAAbqVJ00AkxVbezGFxKfoyjI98IMW8eU1nMZvarQ995zOS1g7EkgkOEkGIk28fGvG8NjCYGGSLfaQDYXB751mh+GxKmZViULWDGSXSOcmRPSi2yXmsQFZMMyAgjMXHVD3pi5twPwrTSEratoi4Whu8+80i+hi/Kp8P9INsQ8HQooCUhxK473EAECfAzetuxSDIYwP/AO0n/wA9TM2U33WE98H6kkggBROY5iPj+hcJEyntce2mJzvJEGNC516JqLevBNP4/ErOKR3nldwJcJ7pyhEiEzaJ041PuY4DtFpajZBUs3gd1tZ1sPeUPXrVh9OKIWtz6OWyo58iU5pN9YnrNF9E8ebP3tTiCxg14TDuJUpLclI7qSQmQkDWNbigeM2XgQ64Eu4ggLVASyiAAowMyje0X4087J3kU/iW0LaaKGmi4VrSApC0NlUggwBmy3gcaW04nGwP65hhOvfbHL/p1MirQxGBwcWTjVH/APGkfCpfouG4YTGK/E9/6U0Q7XHET9PYEGLPoB9Oz+NeE42Y/pBrT/xYA+CarSVA4Jg6bMePVTjyv9Lfyo4+kMbMKsDivo61SXcG4UkrQRlWhAclRgZjI17w5VDs/BY9ZC0PpxAQpEpbxLjhuoQClAOt9YETWbbcw20cbhFYFC0LYWE4hCgAnKFlUo7xm4cB55hypVWJqwG4OGTh0NFMEHMSlRkKOsEmelMGwtjIwqChubmSSZM+NWWdKnCqx3Wunte1rNZQYaDXjz6UDMtQSOZMV4DStvJs5bzi1gkhsAZY6A28Z+VUm0W2hvE0lB7JWZRsLGB1uL0PKAUoJImYiLmRrISZ+fKuebR2wSSgDs8pE/eJGngJp1w200FhBU62JT7qwQoEahJjSQdTV60zt3S3vKzBUP38z8TQDCL7nVCj8p+Y50473taKHET+7/IAUlYRULUOYnzB8fHjWkRVvbe1kh5tATmXmT3uISQLdZsb6RNGN4++02vmm/iPA/lS9sHDoGIfE/W3CDFkjVR9Jv0NMDwzYOCboN7jXjE31miHS02MzLyeOUEeIP8At/Pg6Yo9ps5lUTCY5CQfwgfvWkvZ5+sI+8FJ9RbjzH++lN2wz2mz1CQSlR+PiZ56AClkETLmfY7wt9XiUq/xJUOvGlTDLTkyrBKJIUBYlIUFEAxrE89eFMmwlf1LaDZ4Jbc/wuJB+f70Ktg0ZlFMgEqFyYAzAi55TrU4/TqxhsYFYgKCEpCibJFh3pgReO8TbWZo8XsuOZVyfb5/eFLOGYWCFx3QoSONzYkC443MUX2gvK8hUR3kHQAWjkYqoVNzwy7Q2qjnKut1pV4wZHIc5sFKm9KjKbd1LpEzIz90KSCDcCB0mRNoDTtJwf0ttDNopoHjxQyZ6a66idQdV3ek/VNCwUgkZY7pEWWI4Re2k1EOhSly2fxH508e0ZKfo7KwVZuxYEaIjLrHO/wrn7Su4fxU/b/lH0JuVDMW2MiecJRmPgB8wOFPIRBuhhkOYAFSVuFDzoS2k5c2ZLUlSvspEcLmRcVIrd98zDTaUn7IWY8Pdv5k1R3P2ipjCBSSn+3WClWihkRb/amtjepBTJaUCNQkhX6VHYrgAUKa7rjVjqlUKQfAkSD1uKEY3d4qj6OQnNKssWIieF7CfjT6463iW0kmAoXTMEcx/MVvs9hAzhuFkJyJgiUBQgkxwCTbqRR+h+SJgFDCpKHkMrWVZpIB7sCAMw5z61bRiAvvpSlICVkZRCZAibdZ0pk2jshtttRNylJIBvJjQUpO4kBtaoCZRAAEe8b8J0HTrwq8e1Nmlbdt1SXVuIJBAsR1Wgc/4TrbWmjY28KsRjEYZbTfZHOVQDMJQo8DA0pV3YR3VKtqm5HLMo/MW8Kv7qrh/EO/8vDOmeqoQJ/xUsxisbtLGXGuFBdAZKMgmSHXUpju390K04CqR+jCM2DULTcuD5ms2NP0B0pdSypb7Scys1w22tRAygmZcSal2O26Xm0vY5KGSqFLbcUVJEGO6pIgTAJ0EyadEVvpOBEAsEc/rVDw1NbDE4CBKFjnD36g067T3fCAlbG00rbSR2gcUhRS2SApQUDFpkggePNV2ztP6PiVNdq1iWwlMLDbd5SDAISRIJ1B9KU6d4O4zttj4ZGLwYSQ8UpUl0lwAKBULDJBsBMn41p7PtmlTz+NIA+kQrKlJCUqVKnMsk2zG3IWpVw5deecbWpxbC1QGy4rs0ysFJSJgQAdALV1fY+EDLaUp0AAA6DQVOXOLx6KINbzUQVWwNQtvNZWk1lAK43ib+6r4frVXGrS/nyCZTcEGbeAJ06xQrEsZQCAoA/eTB/Q1Jst2HADobcPzt61tcYx3XPNrYJXakJQSbyEpPyij27rP0hpIzAFNiCJtyF7GQf3ei2+bBwzQcYUAVXUIkzJBIMRrS5urtTslEaB1PESJm/C1+PWq9hU07UQVMp45FKbVxE2KeQmPE68qQ3F5XQeRjyNr3py2e+VF1vKArIFCBIUUcgEKX7p93oOdkzbqCl0g2ueBHzAohUVbwiXG1i6FtStDibKERKTGoJGn53q7uyFqZfbcVmVe8wFCTCha4oFiNora7wQpTawhTgH3IM8BIv4W1o/u/jUqdbUlUpWnKSDF4+HzoHwsNqyODoofA3+FNW6QypxLI6qgHiFEHQGb+VLm3WcuIWLQTznXqKN7o4rPiOA7RJEa3jUgdZovgVNnvdmcUg27TDuJ89efTh6Gl7Cqld9CAfRQ5nkdL0W2n3XyNJkcOI/etCcEiFaKJKVJATzIgTa4mLfLWphumJQlvaGETkSphxSApKwFGXe6QDN0yqb+lJu8jQacKBPcWpOgHuqI4eHGmXaOJj6C7y7JX+FaDPwoHv+3lxeJH/1DnCNVqOvHWiAZ2iZ2kVTCVNNKdBMBTfZJBTHXSOnSod4Ut9gvITmEAKmOz71o45lXSCeBUT7sELvk+tL+HWg5SrBsmRY6LTY+X5UnoxDgUoyTm96T73jzo0cg4yruE/ZzQL2m1dA3sSt3CNobTnztMAEDN3hlFlDTQpM9Z687+lp7NKQChUyVC9iNIt43Jp12Nth3FtBhlAQlICVKTqQQQdBaRM34nmZL0lTdVlpbDrTqilST2iADBB7oKieIjhHEcauYLYPaJU8SUNItnnIFHgLG5PKqy8KGnSgAyUkXOpBB/Kmz6E3icOzJOVlow3oO0lRUs8yRl9Knw/Q/eXBp+jo426x8jHqPCrPs0cbYwmLWcqQXW0zpz4zz61T3pMNI8P3qflUu62Jbb2a6XVJSleJAlUAWQTF6j4qenBeFQ8JkKHQzXLd7FhKVgcVmOFhm8zr4CedMOwtsNqxSBhljKlQDke4pKjGVIi5k5pFhluaUd7HO6nrJ+IGup+XnWmCclvdpEYZSvxXGvugW+PxqTY7mTB7QcPFLbY8SpSiP8grTBQjASeKfO5J8v3zodicRl2ZH/NxRPiG0JHzUaL2lBNnZiXNn4eXFoWVvOABMpUCpLYkzr9VYdTVF7Zy8OpIWTKoUOByib6AjTjTP9PLbGFwzeGeLqWWvrEiUd9IcWYyyYKzoTel7eR9wPKS8paloSEkr94TeCPsxOn86eN6db7MY+oxriYzOISzmPNxRUqT+FBH96vWtgLKEIKTASII56k+ppt3G2UpWCS5ByrdWomLQmECfRXrRDeLGQ2tLbgbKE+8EySq0IB+yI4634Rc30a4jwK04DZTmIQltWISooDi0gpQZMEybCLDmSkQZg86b9o201Ln6Y5c6BLYT5JyR600YLH9gFBKg42tOV5l3vtuJ424G5uOnC1BMTsTZqlBaMS5gs2iHkKdamNEPIuAOTgzfCTRy84d9ge0RDhS3jEZVGwdSAJ5khNrcRfj0BdcQ0UKg3tII4jnXIdk7EwSFpcf2mwUpMwyha1nzy2MW9068a6xgtt4fGJnCqzob7kwQJgGBIvaPWs8ovG/7bV7QjaO30NOKQSJTHHmAefWvaPzT/UKePxynSJEAaAfvWoUtkDPqJvF4FvSgvYvuf2hSkH7KVQB+IjvHwECjGBwX0cdo07mP2gLW6DWK1rEU3pw/b4ReRSVxCpEjhxB0Mj41yfZToSq4HdVNzEA6n4RHWn3dLbLuIxDjD5SUrQtIhAT3hdOgvYHXnSBtBrs8S4gczHjMi3jHpRjw7027EXnfbcNs6wkIMkZSMqpAN5Em9hHjIbe7C5TKchBNspQTYwbISPz8aKYHbjLbjKbNuiFSLoM3zJ+II01EWqvvJtTCKTlaQ2VDikLAg68QNeFFTFLBmENLAjLKVDiqVKIV5e6f7vlBhEdliQpruoScy4PczE93L1gifEVQTtApTAA6WgDlUu72OCldm7miSQrLPGYIkT6/lT4eqPb84ch8KhfeTPeAFxBERQ/dlOTFoUDErhXEeIj8tau7zbXbfKFJczKSALA5RGmon1NDtnglxGUG6hE2mSNPW1BLG9CC3iSDwVyjjQJ/EZVkQbWpu9qGES1itZKgCQBcePWl3aOACn1QoAEBXgVR3BOqrxbjUymY9puzs7DqEyEqHpMV57Sh/XMQokQpSVAzNltNq04XOtQBydlgE/2bqh6gGt97ZdeZUZIVhMOuNRPZJBMeKaYXG8I1iGG1uX7JjKoJ7xV3oabAvCrq9UxxIEI2IEJVnSQdMsix4zrPl/KpN3MeplxUAgFPd5BcwlXklSz4weFHXgMvzo+kWsPsZBM5Z5/zNNezX22WlNtEozRmibkT5cTRHaOwFurKEq7PDtkpQlOqgLdoo8SrXpMVp/3USkWv4k1O4rVaN4RLqQSM3IjUacdalxXaMoOUdog2Vbvom2YxqL6xbiRrUGEZUw8kSVJVIIOoOs/zou+4QhZH3FDyg0EC73L7gHQT6eHzNCX342OlP3sQoxPJI/Xh+tEt9V9weHX/YeFAca7/wDDWU81uH4jl4VnPigXdNpa38jY7yrJA+8SIoxvRsh0LJHfaa+rLndQFLTGZIk9+DNwD1oFu7jlsOFbdlwQkngSCJHUTIPOm59ClYIDtCA2ArJE3VBUAb3JvHj0rVNDtoPBOBAkTpqCYGg9OPhQzEtleHwbQ1VnV5rcyj/SKKNYpDmAx0oIKENZSqJlTqOEWNunGh2MxYbcww4ttNCdMqiM0iDfvGb8aJ6HVPZ9tdH9I40LGVIPZtOXKIQcuQGICiADE865NtbELU44pwqK1LJXmkEmbkg3FzpT9uXvSGWcSl0oHarypdMgC2UZlJGnHgRM8bA07NaUHCp1pSW1sqUpKwsXcCSklIIuknjw8KJzZ27El7WxWzltdmr6tttCSn7Cu7KwoaXUVdate0PHssrBbSpJeQlZascrkA5b8OEfwmOAq/gt+MU46lsYDBvO65kKICY+1JSTA5yKC72buiSvF4lrtTcNAGwPHis+OUC1TLqqs4V2trPOJPYqCQqykkJCrCSAY71uGtqH4xUJABzEmVE9NL+Zoo7svtQBmC8p7iwSCOskD4g9IoNtHA4lKzcA8wAM3XT4ir3EaW9jYpZzICoSQZ7wj4kfua6VugVJwzeGYaX2iwtxd7KzKEGQLAJAEzB0pB2FtxzDN9mrD4V7MTLjqFOKI+6e+AQOFrV0PY+3l4nZ+KaZTlxaW+4hu0tpEhpoTIA70I4hRA6GVOTpZxO5u01LUpWEEkkmcQ0ONrB4cKyuZLVJMi83kXnjWUh+XW1AgwQQeIIivJi4oltfDhtKAFEngFGYHjrHSheanstIdlhLb2Za221BQUlau6DecqjEA8JPK9LntAZSrEl5BbWlWpaMpT4wognzqbb7Cn3ENpmJBVHQGSfJXxFWNsYTs8MG0XTNyRyiKBsrN4BWJWCjuhAtPTmeJmpcRgHhM2A5AD+dF9jJjx41e2i1awp6Gygzh5NyZ60zYHDtlAgBJGhFviNaClhWaYMeFFtmrBtRIVoU7swIEpMwbg6Uc2O4kScgcaIhaVXLZNiq2UhM8UkdYvVbGNyDVTZzikLlJg9KLBsQ2ztlW0lNhYyJbEJAMnhqaEbawmRxnKVL1J520NEtj7OaS9lIJChI7xtzFuvwpzUxhsK0XVoSkDSB3lHgBzNT4qFPazrbOz+wGaXHM6SoQRCUhSZFiPMa6VLu9tQ4kdkEhORtpBWTfI2VlKZOgzEKPgNYqPa+NTjG1SgIyd5ATfWxCideBsBQ9rCZWklAgqkG+sRFPSdww4zYyjKkkEpM2MiNDVlpyRBEEag0CwSiEg3kGOVMWb6mEoSsi4CiQeoSsGUeF0/w3mgermzdvLa7pTnSNJNx0nl40YG2sws3Hir+VKCELIzBK09FJC/86Sn/AE0OVvUtCsoQkmY1pWRUtPTSZUVqudOQA5AVm0MQhtol0gFwZWkD31KNpjghOpV5a0rM4rFOe6CPBMD1I/KqTeBfVjEtyXHQUzeeoE8oPzpAS34EDwHI+k6DwFK21sbGFYRbQnrdRpi34cKlhGVQc0KVJIULekeEikl9pTgSOAtpMdanGGjJuRz08f8Ab5U9YpzLhXPwgfZ5C1xJ8BHXlSo7snJKnHCANAGzmUfMwB1JnpR3bj0YUCCFLgxA0NwDBJCojumPPWtE0Jafy4J+39riGkcfdQlaz/my28Ka9y8O1iQrMw2p2wCl5SFLhUROhhPhUuNwuz0s4VhbBDmRS3Fgwk/Vkgm85iUpM9De9K+wYTi5yhKQVEDwvxm2lL4b1ey3CjIEHMgEnTvpRJWUkSFDUxbzNYAU4JsIBCn8VmsnVtpBGg1Gdz4V5/TaxiHlhXdDTpA4XQUgepGpqfdTbS0lsC+UhGU/cUSZFtZk+dPYkOfs3fQw72DoyuuoBBP3sxPZzzgj/CaG7c3SdOLeU+sypxSgeaSTlPpA6RHCvdrbsY1b3aNNL1lJBCTbQiSCDyNNmD3geyJa2rhHoAtiW0FUfjCJjxFjyrK8u1zzRNTuwU+6o+p/O1UMc0tr3rxe4+ddTw2ymsQCrB4hp5PGFd4dCBMHoYpVw+3sLhsW6jGMF3IfqyE3zDXuqKUkSDCj+dnsWId/N2G2sGxis5bKgBkI0zpzC2uYER5jlSNs/arjLyFJnMFJgptN+nPpTB7Q98nNplKG2+zYbVmAJlalQQCoj3YBNhPOTS4mUpnKSpNwmO91j7w+M8KqTmqm+8NeKx7q1lSsNs15RN3H8LneV1WpJSCrhIA0rKTk7cXHLodfnWU9Qfqnl9xS1ZlGT8B0oftLGBuEi6zYDjQ/F7wpKsjNzxVGngOJq3s7Zp/tleUmVE81H8hYU0rWGayi/vH3j15VmPQFNkVIDWqxNMi/szuqUY/IT/sCassqW+qEDMOZsgeA1V51FjcNCko0CiZ+FO2yMClCAAOFK05NquzNmOIiXSnogZRW+8OxszKnTCnEDMFxC7ahUe8I4m4o02igm9+2kobOHQZcWIVH2UcZ6nSKmbqrIUXjmAPMUPwyYNEiLD4VBlitKhe2SzmfR4KPpB/Kot+8WpbiUfZQmw6nU/Ki+7LXecVF8oQnxUQpR8kJj++K33h3eU6M7d1gafeHTr04x4VG+q+F7dtttTiEvGG1KSFka5cwzeFuNPez91Ef2i7KNwlHdQkcEiLkDmTXPcHaQbESCOR5UUwO230NlKHVgDQTp0E6U7NlLod3xwaW+zhUqvYmVZep1ieflxqthFWoOyVqUS6VFRiSqZ6TNENnvZlpSgZr3+6Y4eHPp40eQvaM71IKG4QDeO0jX3AVD/FM0tYJrApbC+1UXSRIymASdIjLFP7bPdhfeJuSeJNyfWhGN3ew13FIAOpMn9ms2j3aWLxDWJWwyhpLSMuXuZipJAupZgyde7YSOM17u1vFh2MY6MTDS1wUuHRJAAKVK0AmCFGJqli0oeaK0OqKUp7oBNoEgCbgdOtKi2luOhtoSYEqVS1zQ2I+1HaodxIyrC0pSIUkyDx1FqU2ky41l0cUAPMgKFMm1t3yhCVOIBMi40/Ij5Ue3IwmCLyFvgN5EkX0KjliTqOh605yC9QvOYVOPxBxf/y7TSSUcVrSpBQgdSRHgTQHeTGrxGKbLiQlxxsOLAtHaKSG0eCWggDxPM1T2mDi8a+lIUUrdVBPJKiEz5XpmwG6rq8U0htsqCAFuOE2ABskE+Fh4aVU4kC38xH9YKAYyoCfgKrs4hKXUqBQoBvVJzCb2UdJtcXqpt3H58S+YCs5yjp3h+kUQVs5CMA48ogvqWENtgjOEz3lKSDxE24ADnVUSAeDSp4vBPvLKUjzVmIuf4a61uHgE4HZ7uJcElIKyOUEpSkHmTqesVyfZ+yXCh0kKQpOVSJSQFXggH7wsa637L9ppxTL2z8VZcKyk6LQq/8AiSq46Ecqzz8VPSnjN7MfiiSHFoTMhKCW0joMsKPmTU2B2zjWiFJddkf9RSh17qj+VOy9hHDnIpMcjwI5iontnIPCjcPQc1vLhcYUo2kygK0TikDI42eZULgddOYig+8O5b2HfyuL7Rpd23LyoDgrkoT+dXcRuw5iVFLDZUdJ0SPxHSugbw4ZLGAYYWoKWgNpSeJKEgKUOkT6ilvV4et+ue4fYSUogCq7uzotEimhtEisOHFVstE47J/F6/rWU4/RRXlH6GizuvsMoT2kpQFXy5EG3UqB/fGtytKluhvheBpHH5j1qxi9kuLGVCuyR+MrPkMoAohsHZTeHBSO8Ve8TqeYp7LRdCq2TRPbmxFNHtG+82eI4dDyNBkqqpdprMSwlYvVnC7QdbEBQUBpmTJ9QRUArymTNp7ZxBTAXk/AIPrc+hpfZbuec8dTRfEi1DwAmSYAoJZAqq8e9AInqYA6k8BVfEbTUo5GUyeKjYD9POimx93lOAlVwdToD4dOppbPS2jbKwzlwwJS0kkrUIjMoZlX0KlECL2CQNK92ThsU9KnXn0ToQJQPFBUCR4DyNWk4J3CArQ2XmFZe1SkSpJSbEp1jiCBGsxW+P8AaEwlENNLK+AUAAD5Ek0v/DVtm4NeI7XtMiy0sIUftCc8EKSQopOU6zwtW6thdgrOVEi5ymCPGYBtW24/aFDhUCC44FrJ45QrKn1UtR8RyqxvK6XIbT7y1BA89T6TR9GuF/ENlXZBXvvrKzPBEwkX1ECaddkYJtlPd5XUdYHyHQUiPYjNi3VJsllOVMdBA+ANejarjTbTclXbpKVAn/mEgHyFKiU8DeNkuZJP2O9Hdlc5Rz4cq920+MqR/wBRM+dvzpLxqP7Yj/xDaR4IQPzVRV/FqWkE/fQfRaaNDe4o4YqQlKUmykgK8hl/WpsNg3QolOUQLHnz00tw61sE3FtFuD/+i6YsLhkxpSOFbaOIfKTKZjiokpHWK1xbYQ220Ehbq++pYAzC9rkWuPSPJux+HBQUxY1Ns/YrL6RCwlxPu5uXFKuul9DrxIC2eizsXYaUqKnGg5muQpapnWQREH4dK2GPewuIcDbrgaUBlCoKgFapnQwZ4elNeDRhygTimmnQpSVIcMAQTBEkcI50r7cxDSFOHMH3cpCCmezB+9JFwBcATfU05RYBJ2C2XAlqTzUo8pJNhoAKFIzKXDQNuIEn1Nqad3wTlB7uZKmz4kEfOKYNk7LDQylMEWIjjRsSFvYWPfYIKwpSBwypn1An1o+7sxjFupfwjhaxMylIsCoXIjgddNb+FEn8AkjSl1/AL+kNdhId7ROWPEX8tT0mlTEnPaK4059H2jhV5k2zIMK6KE2I9KZMFtbZzzeb6SWzxS4Mp8LiD5E1S9suCSUYdwAFecoPVJTPwI/zGkFrZrhHdJFKSXp7sF8HvQ7h8Q8cK4EtrVewVPJUGwVwtNE9nOuPqLzy1LWbSrlyA0A6AChGztgEqzOLzcIiBTfhMMEpAFO6KNm01JlrYCvaSmuWva9rKAoTXihXlZVJbs45aJgi+oIlKvEfnVPHowjp74Xh3DxSMyD6X9RWVlEnSoe/uw5EtPNrT/ElST8qF4rZGKbBksjrKj+VZWVSQHFh/wC+mOYsPlNQYHZKnVWJcV45U+p73oBXtZRfBDnsbdIJguweORNkTzPM9TTOhoAQBWVlQvSB7BBXMeBg+oqindpnNnUCo9T+zWVlA0uYgpbRCQAALAC1KbuIhbrp0ZbMfjXYH0rKyqxRkU9lgnDOr4uuR8Qn9atbRE7Qw7Q0Qof5U/rWVlH0J9suH6Mn+PELP+dKR8BUu3XezyEcXnQeUSj9K9rKRCzyu+ocnFfEJP5mmDBmwr2spTxUWSkGhuOwIPy61lZQoPTsRR/4hj0q5h9gIQDxJ4msrKNhAgJanMJQfejUHQKH5ijeDx8kBXfEWVoqNIvqPGsrKLCQL26ynFobWshrKrOSk+9bKO7fgbi1E1b47Pwx7hzL5IbVmPTMsC3nWVlP8SzdH6oJi9rL2g52iwEoTZCJmBxJPFR/Kr7WGAFZWVKlllsCrINZWUGya8zV7WUB5mrKysph/9k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431727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https://encrypted-tbn1.gstatic.com/images?q=tbn:ANd9GcQMvnn3PnUyNRgMbtcF_Aw3X69MIXhl6pziTFhfq78kAGZMoeg_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698311">
            <a:off x="320902" y="4902031"/>
            <a:ext cx="19526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 descr="https://encrypted-tbn2.gstatic.com/images?q=tbn:ANd9GcSFQyM3sr1lX3lMlETmL2TYYWLLrebLEEFMjwF3mlViC3XfiHKE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996952"/>
            <a:ext cx="18002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1/6 </a:t>
            </a:r>
            <a:r>
              <a:rPr lang="cs-CZ" dirty="0" err="1" smtClean="0"/>
              <a:t>Match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tool</a:t>
            </a:r>
            <a:r>
              <a:rPr lang="cs-CZ" dirty="0" smtClean="0"/>
              <a:t> </a:t>
            </a:r>
            <a:r>
              <a:rPr lang="cs-CZ" dirty="0" err="1" smtClean="0"/>
              <a:t>names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pictures</a:t>
            </a:r>
            <a:endParaRPr lang="cs-CZ" dirty="0"/>
          </a:p>
        </p:txBody>
      </p:sp>
      <p:pic>
        <p:nvPicPr>
          <p:cNvPr id="5" name="Obrázek 4" descr="https://encrypted-tbn1.gstatic.com/images?q=tbn:ANd9GcQrc8mtrvewKtwkOsaXureNJYuMB4brKP_-bbWSZBjWBd5a4870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97649" y="4311477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fancybox-img" descr="Adjustable Spanner - 6 Inch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1556792"/>
            <a:ext cx="22542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 descr="8mm Scuba DIN Allen Key - Remove insert / Donut">
            <a:hlinkClick r:id="rId9" tooltip="&quot;8mm Scuba DIN Allen Key - Remove insert / Donut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87824" y="4869160"/>
            <a:ext cx="1520992" cy="152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https://encrypted-tbn1.gstatic.com/images?q=tbn:ANd9GcQb7FTK4SYI0v8grGVPb_zJKc1VyLJnRQahUI4CPSov_FexA_sK1w">
            <a:hlinkClick r:id="rId11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32240" y="3140968"/>
            <a:ext cx="2195341" cy="164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 descr="Semi Tubular Rivet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131840" y="1556792"/>
            <a:ext cx="1128996" cy="1128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Zástupný symbol pro obsah 3" descr="http://www.salesfastener.com/uploads/130522/1-130522161605A7.jpg"/>
          <p:cNvPicPr>
            <a:picLocks noGrp="1"/>
          </p:cNvPicPr>
          <p:nvPr>
            <p:ph idx="1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87824" y="2492896"/>
            <a:ext cx="302433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bdélník 14"/>
          <p:cNvSpPr/>
          <p:nvPr/>
        </p:nvSpPr>
        <p:spPr>
          <a:xfrm>
            <a:off x="251520" y="1988840"/>
            <a:ext cx="476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6228184" y="1628800"/>
            <a:ext cx="538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2802932" y="1340768"/>
            <a:ext cx="558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2810449" y="4534272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8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0" y="3356992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2808541" y="2852936"/>
            <a:ext cx="546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5</a:t>
            </a:r>
            <a:endParaRPr lang="cs-CZ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6021650" y="5157192"/>
            <a:ext cx="6014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9</a:t>
            </a:r>
            <a:endParaRPr lang="cs-CZ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4" name="Obdélník 23"/>
          <p:cNvSpPr/>
          <p:nvPr/>
        </p:nvSpPr>
        <p:spPr>
          <a:xfrm>
            <a:off x="251520" y="5301208"/>
            <a:ext cx="550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7</a:t>
            </a:r>
          </a:p>
        </p:txBody>
      </p:sp>
      <p:sp>
        <p:nvSpPr>
          <p:cNvPr id="25" name="Obdélník 24"/>
          <p:cNvSpPr/>
          <p:nvPr/>
        </p:nvSpPr>
        <p:spPr>
          <a:xfrm>
            <a:off x="6236873" y="3284984"/>
            <a:ext cx="6030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6</a:t>
            </a:r>
            <a:endParaRPr lang="cs-CZ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6" name="Picture 2" descr="http://www.handtools.cz/inshop/catalogue/products/pictures/01-010%20-%2001-011%20-%2001-012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32" y="1873676"/>
            <a:ext cx="1395796" cy="112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  pliers</a:t>
            </a:r>
          </a:p>
          <a:p>
            <a:r>
              <a:rPr lang="en-GB" dirty="0" smtClean="0"/>
              <a:t>2 rivet</a:t>
            </a:r>
            <a:r>
              <a:rPr lang="cs-CZ" dirty="0" smtClean="0"/>
              <a:t>/pin </a:t>
            </a:r>
            <a:endParaRPr lang="en-GB" dirty="0" smtClean="0"/>
          </a:p>
          <a:p>
            <a:r>
              <a:rPr lang="en-GB" dirty="0" smtClean="0"/>
              <a:t>3 adjustable spanner</a:t>
            </a:r>
          </a:p>
          <a:p>
            <a:r>
              <a:rPr lang="en-GB" dirty="0" smtClean="0"/>
              <a:t>4 </a:t>
            </a:r>
            <a:r>
              <a:rPr lang="cs-CZ" dirty="0" err="1" smtClean="0"/>
              <a:t>clamps</a:t>
            </a:r>
            <a:endParaRPr lang="en-GB" dirty="0" smtClean="0"/>
          </a:p>
          <a:p>
            <a:r>
              <a:rPr lang="en-GB" dirty="0" smtClean="0"/>
              <a:t>5 nuts</a:t>
            </a:r>
          </a:p>
          <a:p>
            <a:r>
              <a:rPr lang="en-GB" dirty="0" smtClean="0"/>
              <a:t>6 hammer</a:t>
            </a:r>
          </a:p>
          <a:p>
            <a:r>
              <a:rPr lang="en-GB" dirty="0" smtClean="0"/>
              <a:t>7 screw driver</a:t>
            </a:r>
          </a:p>
          <a:p>
            <a:r>
              <a:rPr lang="en-GB" dirty="0" smtClean="0"/>
              <a:t>8 Allen key</a:t>
            </a:r>
          </a:p>
          <a:p>
            <a:r>
              <a:rPr lang="en-GB" dirty="0" smtClean="0"/>
              <a:t>9 vice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1/7 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dictionary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expression in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smtClean="0"/>
              <a:t>Write it into your text book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solidFill>
                  <a:schemeClr val="accent2">
                    <a:lumMod val="75000"/>
                  </a:schemeClr>
                </a:solidFill>
              </a:rPr>
              <a:t>1/1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Check the pronunciation before you watch. Watch the video and put the tool names into the  order you see them.</a:t>
            </a:r>
          </a:p>
          <a:p>
            <a:pPr marL="0" indent="0">
              <a:buNone/>
            </a:pPr>
            <a:r>
              <a:rPr lang="cs-CZ" sz="2000" dirty="0" smtClean="0"/>
              <a:t> </a:t>
            </a:r>
            <a:r>
              <a:rPr lang="cs-CZ" sz="2000" u="sng" dirty="0" smtClean="0">
                <a:hlinkClick r:id="rId2"/>
              </a:rPr>
              <a:t>https://www.youtube.com/watch?v=XAqmd8ScIQ4</a:t>
            </a:r>
            <a:endParaRPr lang="cs-CZ" sz="2000" dirty="0" smtClean="0"/>
          </a:p>
          <a:p>
            <a:pPr marL="0" indent="0">
              <a:buNone/>
            </a:pPr>
            <a:r>
              <a:rPr lang="en-GB" sz="2000" b="1" i="1" dirty="0" smtClean="0"/>
              <a:t>screwdriver* </a:t>
            </a:r>
            <a:r>
              <a:rPr lang="en-GB" sz="2000" b="1" i="1" dirty="0" smtClean="0"/>
              <a:t>battery </a:t>
            </a:r>
            <a:r>
              <a:rPr lang="en-GB" sz="2000" b="1" i="1" dirty="0" smtClean="0"/>
              <a:t>screwdriver* </a:t>
            </a:r>
            <a:r>
              <a:rPr lang="en-GB" sz="2000" b="1" i="1" dirty="0" smtClean="0"/>
              <a:t>tool </a:t>
            </a:r>
            <a:r>
              <a:rPr lang="en-GB" sz="2000" b="1" i="1" dirty="0" smtClean="0"/>
              <a:t>box* </a:t>
            </a:r>
            <a:r>
              <a:rPr lang="en-GB" sz="2000" b="1" i="1" dirty="0" smtClean="0"/>
              <a:t>safety </a:t>
            </a:r>
            <a:r>
              <a:rPr lang="en-GB" sz="2000" b="1" i="1" dirty="0" smtClean="0"/>
              <a:t>gloves</a:t>
            </a:r>
            <a:r>
              <a:rPr lang="en-GB" sz="2000" b="1" i="1" dirty="0" smtClean="0"/>
              <a:t>*</a:t>
            </a:r>
            <a:r>
              <a:rPr lang="cs-CZ" sz="2000" b="1" i="1" dirty="0" smtClean="0"/>
              <a:t> </a:t>
            </a:r>
            <a:r>
              <a:rPr lang="en-GB" sz="2000" b="1" i="1" dirty="0" smtClean="0"/>
              <a:t>hammer* </a:t>
            </a:r>
            <a:r>
              <a:rPr lang="en-GB" sz="2000" b="1" i="1" dirty="0"/>
              <a:t>safety </a:t>
            </a:r>
            <a:r>
              <a:rPr lang="en-GB" sz="2000" b="1" i="1" dirty="0" smtClean="0"/>
              <a:t>glasses</a:t>
            </a:r>
            <a:r>
              <a:rPr lang="en-GB" sz="2000" b="1" i="1" dirty="0" smtClean="0"/>
              <a:t>*</a:t>
            </a:r>
            <a:r>
              <a:rPr lang="en-GB" sz="2000" b="1" i="1" dirty="0" smtClean="0"/>
              <a:t> knives* </a:t>
            </a:r>
            <a:r>
              <a:rPr lang="en-GB" sz="2000" b="1" i="1" dirty="0"/>
              <a:t>tape </a:t>
            </a:r>
            <a:r>
              <a:rPr lang="en-GB" sz="2000" b="1" i="1" dirty="0" smtClean="0"/>
              <a:t>measure</a:t>
            </a:r>
            <a:r>
              <a:rPr lang="en-GB" sz="2000" b="1" i="1" dirty="0" smtClean="0"/>
              <a:t>*</a:t>
            </a:r>
            <a:r>
              <a:rPr lang="cs-CZ" sz="2000" b="1" i="1" dirty="0" smtClean="0"/>
              <a:t> </a:t>
            </a:r>
            <a:r>
              <a:rPr lang="en-GB" sz="2000" b="1" i="1" dirty="0" smtClean="0"/>
              <a:t>pliers</a:t>
            </a:r>
            <a:r>
              <a:rPr lang="en-GB" sz="2000" b="1" i="1" dirty="0" smtClean="0"/>
              <a:t>*</a:t>
            </a:r>
            <a:r>
              <a:rPr lang="en-GB" sz="2000" b="1" i="1" dirty="0" smtClean="0"/>
              <a:t> levels</a:t>
            </a:r>
            <a:r>
              <a:rPr lang="en-GB" sz="2000" b="1" i="1" dirty="0"/>
              <a:t>*</a:t>
            </a: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battery </a:t>
            </a:r>
            <a:r>
              <a:rPr lang="en-GB" dirty="0"/>
              <a:t>screwdriver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screwdriver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safety gloves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safety glasses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hammer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 err="1" smtClean="0"/>
              <a:t>plie</a:t>
            </a:r>
            <a:r>
              <a:rPr lang="cs-CZ" dirty="0" smtClean="0"/>
              <a:t>r</a:t>
            </a:r>
            <a:r>
              <a:rPr lang="en-GB" dirty="0" smtClean="0"/>
              <a:t>s 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tape measure	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knives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levels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tool box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Listening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reading</a:t>
            </a:r>
            <a:r>
              <a:rPr lang="cs-CZ" dirty="0" smtClean="0"/>
              <a:t>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1/2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Read</a:t>
            </a: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and</a:t>
            </a: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 listen to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following</a:t>
            </a: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  text:</a:t>
            </a:r>
          </a:p>
          <a:p>
            <a:pPr>
              <a:buNone/>
            </a:pP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1/3Find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terms</a:t>
            </a: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 to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following</a:t>
            </a:r>
            <a:r>
              <a:rPr lang="cs-CZ" sz="8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8000" dirty="0" err="1" smtClean="0">
                <a:solidFill>
                  <a:schemeClr val="accent2">
                    <a:lumMod val="75000"/>
                  </a:schemeClr>
                </a:solidFill>
              </a:rPr>
              <a:t>definitions</a:t>
            </a:r>
            <a:endParaRPr lang="cs-CZ" sz="8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cs-CZ" sz="8000" b="1" dirty="0" smtClean="0"/>
              <a:t>centre* </a:t>
            </a:r>
            <a:r>
              <a:rPr lang="cs-CZ" sz="8000" b="1" dirty="0" err="1" smtClean="0"/>
              <a:t>disassemble</a:t>
            </a:r>
            <a:r>
              <a:rPr lang="cs-CZ" sz="8000" b="1" dirty="0" smtClean="0"/>
              <a:t>* insert* fix* slot* </a:t>
            </a:r>
            <a:r>
              <a:rPr lang="cs-CZ" sz="8000" b="1" dirty="0" err="1" smtClean="0"/>
              <a:t>sealing</a:t>
            </a:r>
            <a:r>
              <a:rPr lang="cs-CZ" sz="8000" b="1" dirty="0" smtClean="0"/>
              <a:t> </a:t>
            </a:r>
            <a:r>
              <a:rPr lang="cs-CZ" sz="8000" b="1" dirty="0" smtClean="0"/>
              <a:t>ring</a:t>
            </a:r>
            <a:r>
              <a:rPr lang="cs-CZ" sz="8000" b="1" dirty="0" smtClean="0"/>
              <a:t>* </a:t>
            </a:r>
            <a:r>
              <a:rPr lang="cs-CZ" sz="8000" b="1" dirty="0" err="1" smtClean="0"/>
              <a:t>bolt</a:t>
            </a:r>
            <a:r>
              <a:rPr lang="cs-CZ" sz="8000" b="1" dirty="0" smtClean="0"/>
              <a:t>* </a:t>
            </a:r>
            <a:r>
              <a:rPr lang="cs-CZ" sz="8000" b="1" dirty="0" err="1" smtClean="0"/>
              <a:t>mount</a:t>
            </a:r>
            <a:r>
              <a:rPr lang="cs-CZ" sz="8000" b="1" dirty="0" smtClean="0"/>
              <a:t> </a:t>
            </a:r>
            <a:r>
              <a:rPr lang="cs-CZ" sz="8000" b="1" dirty="0" smtClean="0"/>
              <a:t>on* </a:t>
            </a:r>
            <a:r>
              <a:rPr lang="cs-CZ" sz="8000" b="1" dirty="0" err="1" smtClean="0"/>
              <a:t>assemble</a:t>
            </a:r>
            <a:endParaRPr lang="cs-CZ" sz="8000" dirty="0" smtClean="0"/>
          </a:p>
          <a:p>
            <a:pPr>
              <a:buNone/>
            </a:pPr>
            <a:r>
              <a:rPr lang="cs-CZ" sz="8000" dirty="0" smtClean="0"/>
              <a:t>a) Umístit součásti tak, aby byly ve středu jiné součásti </a:t>
            </a:r>
          </a:p>
          <a:p>
            <a:pPr>
              <a:buNone/>
            </a:pPr>
            <a:r>
              <a:rPr lang="cs-CZ" sz="8000" dirty="0" smtClean="0"/>
              <a:t>b) Vložit součást do jiné součásti nebo mezi dvě součásti </a:t>
            </a:r>
          </a:p>
          <a:p>
            <a:pPr>
              <a:buNone/>
            </a:pPr>
            <a:r>
              <a:rPr lang="cs-CZ" sz="8000" dirty="0" smtClean="0"/>
              <a:t>c) Kovový spojovací prvek, jehož hlavní částí je závit a doplňkovou součástí je matice </a:t>
            </a:r>
          </a:p>
          <a:p>
            <a:pPr>
              <a:buNone/>
            </a:pPr>
            <a:r>
              <a:rPr lang="cs-CZ" sz="8000" dirty="0" smtClean="0"/>
              <a:t>d) Umístit nebo upevnit součást ve správné poloze na jiné součásti </a:t>
            </a:r>
          </a:p>
          <a:p>
            <a:pPr>
              <a:buNone/>
            </a:pPr>
            <a:r>
              <a:rPr lang="cs-CZ" sz="8000" dirty="0" smtClean="0"/>
              <a:t>e) Sestavit jednotlivé součásti do hotového výrobku </a:t>
            </a:r>
          </a:p>
          <a:p>
            <a:pPr>
              <a:buNone/>
            </a:pPr>
            <a:r>
              <a:rPr lang="cs-CZ" sz="8000" dirty="0" smtClean="0"/>
              <a:t>f) Kroužek nebo proužek materiálu, který zajišťuje těsnost spoje </a:t>
            </a:r>
          </a:p>
          <a:p>
            <a:pPr>
              <a:buNone/>
            </a:pPr>
            <a:r>
              <a:rPr lang="cs-CZ" sz="8000" dirty="0" smtClean="0"/>
              <a:t>g) Dlouhá úzká štěrbina, do které se vsunují či jinak montují součásti </a:t>
            </a:r>
          </a:p>
          <a:p>
            <a:pPr>
              <a:buNone/>
            </a:pPr>
            <a:r>
              <a:rPr lang="cs-CZ" sz="8000" dirty="0" smtClean="0"/>
              <a:t>h) Pevně umístit součást tak, aby se nehýbala </a:t>
            </a:r>
          </a:p>
          <a:p>
            <a:pPr>
              <a:buNone/>
            </a:pPr>
            <a:r>
              <a:rPr lang="cs-CZ" sz="8000" dirty="0" smtClean="0"/>
              <a:t>i) Rozebrat jednotlivé součásti hotového výrobku na součástky</a:t>
            </a:r>
          </a:p>
          <a:p>
            <a:pPr>
              <a:buNone/>
            </a:pPr>
            <a:endParaRPr lang="cs-CZ" sz="6400" b="1" dirty="0" smtClean="0"/>
          </a:p>
          <a:p>
            <a:pPr>
              <a:buNone/>
            </a:pPr>
            <a:endParaRPr lang="cs-CZ" dirty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cs-CZ" dirty="0" err="1" smtClean="0"/>
              <a:t>Answers</a:t>
            </a: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600200"/>
            <a:ext cx="842493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b="1" dirty="0" smtClean="0"/>
              <a:t>centre* </a:t>
            </a:r>
            <a:r>
              <a:rPr lang="cs-CZ" dirty="0" smtClean="0"/>
              <a:t>Umístit součásti tak, …..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smtClean="0"/>
              <a:t>insert*</a:t>
            </a:r>
            <a:r>
              <a:rPr lang="cs-CZ" dirty="0" smtClean="0"/>
              <a:t> </a:t>
            </a:r>
            <a:r>
              <a:rPr lang="cs-CZ" dirty="0" smtClean="0"/>
              <a:t>Vložit součást do….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err="1" smtClean="0"/>
              <a:t>bolt</a:t>
            </a:r>
            <a:r>
              <a:rPr lang="cs-CZ" b="1" dirty="0" smtClean="0"/>
              <a:t>* </a:t>
            </a:r>
            <a:r>
              <a:rPr lang="cs-CZ" dirty="0" smtClean="0"/>
              <a:t> </a:t>
            </a:r>
            <a:r>
              <a:rPr lang="cs-CZ" dirty="0" smtClean="0"/>
              <a:t>Kovový spojovací prvek, …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err="1" smtClean="0"/>
              <a:t>mount</a:t>
            </a:r>
            <a:r>
              <a:rPr lang="cs-CZ" dirty="0" smtClean="0"/>
              <a:t> </a:t>
            </a:r>
            <a:r>
              <a:rPr lang="cs-CZ" b="1" dirty="0" smtClean="0"/>
              <a:t>on* </a:t>
            </a:r>
            <a:r>
              <a:rPr lang="cs-CZ" dirty="0" smtClean="0"/>
              <a:t> </a:t>
            </a:r>
            <a:r>
              <a:rPr lang="cs-CZ" dirty="0" smtClean="0"/>
              <a:t>Umístit nebo upevnit ….. 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err="1" smtClean="0"/>
              <a:t>assemble</a:t>
            </a:r>
            <a:r>
              <a:rPr lang="cs-CZ" dirty="0" smtClean="0"/>
              <a:t>* </a:t>
            </a:r>
            <a:r>
              <a:rPr lang="cs-CZ" dirty="0" smtClean="0"/>
              <a:t>Sestavit jednotlivé….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err="1" smtClean="0"/>
              <a:t>sealing</a:t>
            </a:r>
            <a:r>
              <a:rPr lang="cs-CZ" b="1" dirty="0" smtClean="0"/>
              <a:t> ring * </a:t>
            </a:r>
            <a:r>
              <a:rPr lang="cs-CZ" dirty="0" smtClean="0"/>
              <a:t> Kroužek nebo proužek….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smtClean="0"/>
              <a:t>slot* </a:t>
            </a:r>
            <a:r>
              <a:rPr lang="cs-CZ" dirty="0" smtClean="0"/>
              <a:t> </a:t>
            </a:r>
            <a:r>
              <a:rPr lang="cs-CZ" dirty="0" smtClean="0"/>
              <a:t>Dlouhá úzká štěrbina, ….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smtClean="0"/>
              <a:t>fix</a:t>
            </a:r>
            <a:r>
              <a:rPr lang="cs-CZ" dirty="0" smtClean="0"/>
              <a:t>* </a:t>
            </a:r>
            <a:r>
              <a:rPr lang="cs-CZ" dirty="0" smtClean="0"/>
              <a:t>Pevně umístit součást tak, …..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err="1" smtClean="0"/>
              <a:t>disassemble</a:t>
            </a:r>
            <a:r>
              <a:rPr lang="cs-CZ" b="1" dirty="0" smtClean="0"/>
              <a:t>* </a:t>
            </a:r>
            <a:r>
              <a:rPr lang="cs-CZ" dirty="0" smtClean="0"/>
              <a:t> Rozebrat jednotlivé ….</a:t>
            </a:r>
          </a:p>
          <a:p>
            <a:pPr marL="514350" indent="-514350">
              <a:buFont typeface="+mj-lt"/>
              <a:buAutoNum type="alphaLcParenR"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lnSpc>
                <a:spcPct val="170000"/>
              </a:lnSpc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1/3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terms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definitions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i="1" dirty="0" smtClean="0"/>
              <a:t>centre* disassemble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en-GB" b="1" i="1" dirty="0" smtClean="0"/>
              <a:t>insert*</a:t>
            </a:r>
            <a:r>
              <a:rPr lang="cs-CZ" b="1" i="1" dirty="0" smtClean="0"/>
              <a:t> </a:t>
            </a:r>
            <a:r>
              <a:rPr lang="en-GB" b="1" i="1" dirty="0" smtClean="0"/>
              <a:t>fix*</a:t>
            </a:r>
            <a:r>
              <a:rPr lang="cs-CZ" b="1" i="1" dirty="0" smtClean="0"/>
              <a:t> </a:t>
            </a:r>
            <a:r>
              <a:rPr lang="en-GB" b="1" i="1" dirty="0" smtClean="0"/>
              <a:t>slot*</a:t>
            </a:r>
            <a:r>
              <a:rPr lang="cs-CZ" b="1" i="1" dirty="0" smtClean="0"/>
              <a:t> </a:t>
            </a:r>
            <a:r>
              <a:rPr lang="en-GB" b="1" i="1" dirty="0" smtClean="0"/>
              <a:t>sealing </a:t>
            </a:r>
            <a:r>
              <a:rPr lang="en-GB" b="1" i="1" dirty="0" smtClean="0"/>
              <a:t>ring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en-GB" b="1" i="1" dirty="0" smtClean="0"/>
              <a:t>bolt*</a:t>
            </a:r>
            <a:r>
              <a:rPr lang="cs-CZ" b="1" i="1" dirty="0" smtClean="0"/>
              <a:t> </a:t>
            </a:r>
            <a:r>
              <a:rPr lang="en-GB" b="1" i="1" dirty="0" smtClean="0"/>
              <a:t>mount on*assemble</a:t>
            </a:r>
            <a:r>
              <a:rPr lang="en-GB" b="1" i="1" dirty="0"/>
              <a:t>*</a:t>
            </a:r>
            <a:endParaRPr lang="cs-CZ" b="1" i="1" dirty="0" smtClean="0"/>
          </a:p>
          <a:p>
            <a:pPr>
              <a:buNone/>
            </a:pP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A ring or strip of material that ensures the tightness of a joint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To place or attach a component onto another one in proper position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A long narrow opening into which a component is put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To place a component inside another component or between two components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To take apart a machine so that it is again in separate components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To move a component so that it is in the centre of something else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A type of fastener characterised by an external thread, used together with a nut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To put individual components together into one finished product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To put a component firmly in a designated place so that it will not move</a:t>
            </a:r>
            <a:r>
              <a:rPr lang="cs-CZ" dirty="0" smtClean="0"/>
              <a:t> 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sealing ring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cs-CZ" dirty="0" smtClean="0"/>
              <a:t>A </a:t>
            </a:r>
            <a:r>
              <a:rPr lang="cs-CZ" dirty="0" smtClean="0"/>
              <a:t>ring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strip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material</a:t>
            </a:r>
            <a:r>
              <a:rPr lang="cs-CZ" dirty="0" smtClean="0"/>
              <a:t> 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mount on* </a:t>
            </a:r>
            <a:r>
              <a:rPr lang="cs-CZ" dirty="0" smtClean="0"/>
              <a:t>To </a:t>
            </a:r>
            <a:r>
              <a:rPr lang="cs-CZ" dirty="0" err="1" smtClean="0"/>
              <a:t>place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attach</a:t>
            </a:r>
            <a:r>
              <a:rPr lang="cs-CZ" dirty="0" smtClean="0"/>
              <a:t> a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slot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cs-CZ" dirty="0" smtClean="0"/>
              <a:t>A </a:t>
            </a:r>
            <a:r>
              <a:rPr lang="cs-CZ" dirty="0" smtClean="0"/>
              <a:t>long </a:t>
            </a:r>
            <a:r>
              <a:rPr lang="cs-CZ" dirty="0" err="1" smtClean="0"/>
              <a:t>narrow</a:t>
            </a:r>
            <a:r>
              <a:rPr lang="cs-CZ" dirty="0" smtClean="0"/>
              <a:t> </a:t>
            </a:r>
            <a:r>
              <a:rPr lang="cs-CZ" dirty="0" err="1" smtClean="0"/>
              <a:t>opening</a:t>
            </a:r>
            <a:r>
              <a:rPr lang="cs-CZ" dirty="0" smtClean="0"/>
              <a:t>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insert* </a:t>
            </a:r>
            <a:r>
              <a:rPr lang="cs-CZ" dirty="0" smtClean="0"/>
              <a:t>To </a:t>
            </a:r>
            <a:r>
              <a:rPr lang="cs-CZ" dirty="0" err="1" smtClean="0"/>
              <a:t>place</a:t>
            </a:r>
            <a:r>
              <a:rPr lang="cs-CZ" dirty="0" smtClean="0"/>
              <a:t> a </a:t>
            </a:r>
            <a:r>
              <a:rPr lang="cs-CZ" dirty="0" err="1" smtClean="0"/>
              <a:t>component</a:t>
            </a:r>
            <a:r>
              <a:rPr lang="cs-CZ" dirty="0" smtClean="0"/>
              <a:t> </a:t>
            </a:r>
            <a:r>
              <a:rPr lang="cs-CZ" dirty="0" err="1" smtClean="0"/>
              <a:t>inside</a:t>
            </a:r>
            <a:r>
              <a:rPr lang="cs-CZ" dirty="0" smtClean="0"/>
              <a:t> </a:t>
            </a:r>
            <a:r>
              <a:rPr lang="cs-CZ" dirty="0" err="1" smtClean="0"/>
              <a:t>another</a:t>
            </a:r>
            <a:r>
              <a:rPr lang="cs-CZ" dirty="0" smtClean="0"/>
              <a:t>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disassemble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cs-CZ" dirty="0" smtClean="0"/>
              <a:t>To </a:t>
            </a:r>
            <a:r>
              <a:rPr lang="cs-CZ" dirty="0" err="1" smtClean="0"/>
              <a:t>take</a:t>
            </a:r>
            <a:r>
              <a:rPr lang="cs-CZ" dirty="0" smtClean="0"/>
              <a:t> </a:t>
            </a:r>
            <a:r>
              <a:rPr lang="cs-CZ" dirty="0" err="1" smtClean="0"/>
              <a:t>apart</a:t>
            </a:r>
            <a:r>
              <a:rPr lang="cs-CZ" dirty="0" smtClean="0"/>
              <a:t> a </a:t>
            </a:r>
            <a:r>
              <a:rPr lang="cs-CZ" dirty="0" err="1" smtClean="0"/>
              <a:t>machine</a:t>
            </a:r>
            <a:r>
              <a:rPr lang="cs-CZ" dirty="0" smtClean="0"/>
              <a:t>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centre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cs-CZ" dirty="0" smtClean="0"/>
              <a:t>To </a:t>
            </a:r>
            <a:r>
              <a:rPr lang="cs-CZ" dirty="0" err="1" smtClean="0"/>
              <a:t>move</a:t>
            </a:r>
            <a:r>
              <a:rPr lang="cs-CZ" dirty="0" smtClean="0"/>
              <a:t> a </a:t>
            </a:r>
            <a:r>
              <a:rPr lang="cs-CZ" dirty="0" err="1" smtClean="0"/>
              <a:t>component</a:t>
            </a:r>
            <a:r>
              <a:rPr lang="cs-CZ" dirty="0" smtClean="0"/>
              <a:t> so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bolt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cs-CZ" dirty="0" smtClean="0"/>
              <a:t>A </a:t>
            </a:r>
            <a:r>
              <a:rPr lang="cs-CZ" dirty="0" smtClean="0"/>
              <a:t>type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fastener</a:t>
            </a:r>
            <a:r>
              <a:rPr lang="cs-CZ" dirty="0" smtClean="0"/>
              <a:t> </a:t>
            </a:r>
            <a:r>
              <a:rPr lang="cs-CZ" dirty="0" err="1" smtClean="0"/>
              <a:t>characterised</a:t>
            </a:r>
            <a:r>
              <a:rPr lang="cs-CZ" dirty="0" smtClean="0"/>
              <a:t> by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Assemble* </a:t>
            </a:r>
            <a:r>
              <a:rPr lang="cs-CZ" dirty="0" smtClean="0"/>
              <a:t>To </a:t>
            </a:r>
            <a:r>
              <a:rPr lang="cs-CZ" dirty="0" smtClean="0"/>
              <a:t>put </a:t>
            </a:r>
            <a:r>
              <a:rPr lang="cs-CZ" dirty="0" err="1" smtClean="0"/>
              <a:t>individual</a:t>
            </a:r>
            <a:r>
              <a:rPr lang="cs-CZ" dirty="0" smtClean="0"/>
              <a:t> </a:t>
            </a:r>
            <a:r>
              <a:rPr lang="cs-CZ" dirty="0" err="1" smtClean="0"/>
              <a:t>components</a:t>
            </a:r>
            <a:r>
              <a:rPr lang="cs-CZ" dirty="0" smtClean="0"/>
              <a:t>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fix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cs-CZ" dirty="0" smtClean="0"/>
              <a:t>To </a:t>
            </a:r>
            <a:r>
              <a:rPr lang="cs-CZ" dirty="0" smtClean="0"/>
              <a:t>put a </a:t>
            </a:r>
            <a:r>
              <a:rPr lang="cs-CZ" dirty="0" err="1" smtClean="0"/>
              <a:t>component</a:t>
            </a:r>
            <a:r>
              <a:rPr lang="cs-CZ" dirty="0" smtClean="0"/>
              <a:t> </a:t>
            </a:r>
            <a:r>
              <a:rPr lang="cs-CZ" dirty="0" err="1" smtClean="0"/>
              <a:t>firmly</a:t>
            </a:r>
            <a:r>
              <a:rPr lang="cs-CZ" dirty="0" smtClean="0"/>
              <a:t> in a ….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395536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endParaRPr kumimoji="0" lang="en-GB" sz="44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467544" y="1475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5400" dirty="0" smtClean="0"/>
              <a:t>1/5 </a:t>
            </a:r>
            <a:r>
              <a:rPr lang="en-GB" sz="5400" dirty="0" smtClean="0"/>
              <a:t>Sort the expressions to the right column</a:t>
            </a:r>
            <a:r>
              <a:rPr lang="en-GB" sz="5400" dirty="0" smtClean="0">
                <a:solidFill>
                  <a:schemeClr val="tx1"/>
                </a:solidFill>
              </a:rPr>
              <a:t/>
            </a:r>
            <a:br>
              <a:rPr lang="en-GB" sz="5400" dirty="0" smtClean="0">
                <a:solidFill>
                  <a:schemeClr val="tx1"/>
                </a:solidFill>
              </a:rPr>
            </a:br>
            <a:endParaRPr lang="cs-CZ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b="1" i="1" dirty="0" smtClean="0"/>
              <a:t>    </a:t>
            </a:r>
            <a:r>
              <a:rPr lang="cs-CZ" b="1" i="1" dirty="0" err="1" smtClean="0"/>
              <a:t>bolt</a:t>
            </a:r>
            <a:r>
              <a:rPr lang="cs-CZ" b="1" i="1" dirty="0" smtClean="0"/>
              <a:t>* </a:t>
            </a:r>
            <a:r>
              <a:rPr lang="cs-CZ" b="1" i="1" dirty="0" err="1" smtClean="0"/>
              <a:t>assemble</a:t>
            </a:r>
            <a:r>
              <a:rPr lang="cs-CZ" i="1" dirty="0" smtClean="0"/>
              <a:t>* </a:t>
            </a:r>
            <a:r>
              <a:rPr lang="cs-CZ" b="1" i="1" dirty="0" smtClean="0"/>
              <a:t>vice</a:t>
            </a:r>
            <a:r>
              <a:rPr lang="cs-CZ" i="1" dirty="0" smtClean="0"/>
              <a:t>* </a:t>
            </a:r>
            <a:r>
              <a:rPr lang="cs-CZ" b="1" i="1" dirty="0" err="1" smtClean="0"/>
              <a:t>nail</a:t>
            </a:r>
            <a:r>
              <a:rPr lang="cs-CZ" b="1" i="1" dirty="0" smtClean="0"/>
              <a:t>* </a:t>
            </a:r>
            <a:r>
              <a:rPr lang="cs-CZ" b="1" i="1" dirty="0" smtClean="0"/>
              <a:t>Allen </a:t>
            </a:r>
            <a:r>
              <a:rPr lang="cs-CZ" b="1" i="1" dirty="0" err="1" smtClean="0"/>
              <a:t>key</a:t>
            </a:r>
            <a:r>
              <a:rPr lang="cs-CZ" i="1" dirty="0" smtClean="0"/>
              <a:t>* </a:t>
            </a:r>
            <a:r>
              <a:rPr lang="cs-CZ" b="1" i="1" dirty="0" err="1" smtClean="0"/>
              <a:t>screw</a:t>
            </a:r>
            <a:r>
              <a:rPr lang="cs-CZ" i="1" dirty="0" smtClean="0"/>
              <a:t>* </a:t>
            </a:r>
            <a:r>
              <a:rPr lang="cs-CZ" b="1" i="1" dirty="0" err="1" smtClean="0"/>
              <a:t>mount</a:t>
            </a:r>
            <a:r>
              <a:rPr lang="cs-CZ" b="1" i="1" dirty="0" smtClean="0"/>
              <a:t> </a:t>
            </a:r>
            <a:r>
              <a:rPr lang="cs-CZ" b="1" i="1" dirty="0" smtClean="0"/>
              <a:t>on* </a:t>
            </a:r>
            <a:r>
              <a:rPr lang="cs-CZ" b="1" i="1" dirty="0" err="1" smtClean="0"/>
              <a:t>disassemble</a:t>
            </a:r>
            <a:r>
              <a:rPr lang="cs-CZ" b="1" i="1" dirty="0" smtClean="0"/>
              <a:t>* </a:t>
            </a:r>
            <a:r>
              <a:rPr lang="cs-CZ" b="1" i="1" dirty="0" err="1" smtClean="0"/>
              <a:t>nuts</a:t>
            </a:r>
            <a:r>
              <a:rPr lang="cs-CZ" b="1" i="1" dirty="0" smtClean="0"/>
              <a:t>* </a:t>
            </a:r>
            <a:r>
              <a:rPr lang="cs-CZ" b="1" i="1" dirty="0" err="1" smtClean="0"/>
              <a:t>bolts</a:t>
            </a:r>
            <a:r>
              <a:rPr lang="cs-CZ" b="1" i="1" dirty="0" smtClean="0"/>
              <a:t>* </a:t>
            </a:r>
            <a:r>
              <a:rPr lang="cs-CZ" b="1" i="1" dirty="0" err="1" smtClean="0"/>
              <a:t>adjustable</a:t>
            </a:r>
            <a:r>
              <a:rPr lang="en-GB" b="1" i="1" dirty="0" smtClean="0"/>
              <a:t>*</a:t>
            </a:r>
            <a:r>
              <a:rPr lang="cs-CZ" b="1" i="1" dirty="0" smtClean="0"/>
              <a:t> </a:t>
            </a:r>
            <a:r>
              <a:rPr lang="cs-CZ" b="1" i="1" dirty="0" err="1" smtClean="0"/>
              <a:t>spanner</a:t>
            </a:r>
            <a:r>
              <a:rPr lang="cs-CZ" b="1" i="1" dirty="0" smtClean="0"/>
              <a:t>* insert* </a:t>
            </a:r>
            <a:r>
              <a:rPr lang="cs-CZ" b="1" i="1" dirty="0" err="1" smtClean="0"/>
              <a:t>rivet</a:t>
            </a:r>
            <a:r>
              <a:rPr lang="cs-CZ" i="1" dirty="0" smtClean="0"/>
              <a:t>* </a:t>
            </a:r>
            <a:r>
              <a:rPr lang="cs-CZ" b="1" i="1" dirty="0" smtClean="0"/>
              <a:t>fix* </a:t>
            </a:r>
            <a:r>
              <a:rPr lang="cs-CZ" b="1" i="1" dirty="0" err="1" smtClean="0"/>
              <a:t>hammer</a:t>
            </a:r>
            <a:r>
              <a:rPr lang="cs-CZ" b="1" i="1" dirty="0" smtClean="0"/>
              <a:t>* centre* </a:t>
            </a:r>
            <a:r>
              <a:rPr lang="cs-CZ" b="1" i="1" dirty="0" err="1" smtClean="0"/>
              <a:t>screw</a:t>
            </a:r>
            <a:r>
              <a:rPr lang="en-GB" b="1" i="1" dirty="0"/>
              <a:t>*</a:t>
            </a:r>
            <a:r>
              <a:rPr lang="cs-CZ" b="1" i="1" dirty="0" smtClean="0"/>
              <a:t> </a:t>
            </a:r>
            <a:r>
              <a:rPr lang="cs-CZ" b="1" i="1" dirty="0" err="1" smtClean="0"/>
              <a:t>sealing</a:t>
            </a:r>
            <a:r>
              <a:rPr lang="cs-CZ" b="1" i="1" dirty="0" smtClean="0"/>
              <a:t> </a:t>
            </a:r>
            <a:r>
              <a:rPr lang="cs-CZ" b="1" i="1" dirty="0" err="1" smtClean="0"/>
              <a:t>rings</a:t>
            </a:r>
            <a:r>
              <a:rPr lang="cs-CZ" b="1" i="1" dirty="0" smtClean="0"/>
              <a:t>* pin* </a:t>
            </a:r>
            <a:r>
              <a:rPr lang="cs-CZ" b="1" i="1" dirty="0" err="1" smtClean="0"/>
              <a:t>spanner</a:t>
            </a:r>
            <a:r>
              <a:rPr lang="cs-CZ" b="1" i="1" dirty="0" smtClean="0"/>
              <a:t>* </a:t>
            </a:r>
            <a:r>
              <a:rPr lang="cs-CZ" b="1" i="1" dirty="0" err="1" smtClean="0"/>
              <a:t>pliers</a:t>
            </a:r>
            <a:endParaRPr lang="cs-CZ" i="1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err="1" smtClean="0"/>
              <a:t>Verbs</a:t>
            </a:r>
            <a:r>
              <a:rPr lang="cs-CZ" dirty="0" smtClean="0"/>
              <a:t>		    </a:t>
            </a:r>
            <a:r>
              <a:rPr lang="cs-CZ" dirty="0" err="1" smtClean="0"/>
              <a:t>Fasteners</a:t>
            </a:r>
            <a:r>
              <a:rPr lang="cs-CZ" dirty="0" smtClean="0"/>
              <a:t>  			</a:t>
            </a:r>
            <a:r>
              <a:rPr lang="cs-CZ" dirty="0" err="1" smtClean="0"/>
              <a:t>Tools</a:t>
            </a:r>
            <a:r>
              <a:rPr lang="cs-CZ" dirty="0" smtClean="0"/>
              <a:t> 			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16" name="Zástupný symbol pro obsah 1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GB" dirty="0" smtClean="0"/>
              <a:t>    Verbs			Fasteners		Tools</a:t>
            </a:r>
          </a:p>
          <a:p>
            <a:pPr>
              <a:buNone/>
            </a:pPr>
            <a:r>
              <a:rPr lang="en-GB" b="1" dirty="0" smtClean="0"/>
              <a:t>assemble 			bolt 			vice</a:t>
            </a:r>
            <a:endParaRPr lang="en-GB" dirty="0" smtClean="0"/>
          </a:p>
          <a:p>
            <a:pPr>
              <a:buNone/>
            </a:pPr>
            <a:r>
              <a:rPr lang="en-GB" b="1" dirty="0" smtClean="0"/>
              <a:t>Disassemble			sealing rings 	hammer </a:t>
            </a:r>
            <a:endParaRPr lang="en-GB" dirty="0" smtClean="0"/>
          </a:p>
          <a:p>
            <a:pPr>
              <a:buNone/>
            </a:pPr>
            <a:r>
              <a:rPr lang="en-GB" b="1" dirty="0" smtClean="0"/>
              <a:t>mount on			nuts		        	Allen key</a:t>
            </a:r>
            <a:endParaRPr lang="en-GB" dirty="0" smtClean="0"/>
          </a:p>
          <a:p>
            <a:pPr>
              <a:buNone/>
            </a:pPr>
            <a:r>
              <a:rPr lang="en-GB" b="1" dirty="0" smtClean="0"/>
              <a:t>insert</a:t>
            </a:r>
            <a:r>
              <a:rPr lang="en-GB" dirty="0" smtClean="0"/>
              <a:t> 			</a:t>
            </a:r>
            <a:r>
              <a:rPr lang="en-GB" b="1" dirty="0" smtClean="0"/>
              <a:t>pin 	          adjustable spanner</a:t>
            </a:r>
            <a:endParaRPr lang="en-GB" dirty="0" smtClean="0"/>
          </a:p>
          <a:p>
            <a:pPr>
              <a:buNone/>
            </a:pPr>
            <a:r>
              <a:rPr lang="en-GB" b="1" dirty="0" smtClean="0"/>
              <a:t>fix 				rivet, nail		a screw</a:t>
            </a:r>
            <a:endParaRPr lang="en-GB" dirty="0" smtClean="0"/>
          </a:p>
          <a:p>
            <a:pPr>
              <a:buNone/>
            </a:pPr>
            <a:r>
              <a:rPr lang="en-GB" b="1" dirty="0" smtClean="0"/>
              <a:t>centre				</a:t>
            </a:r>
            <a:r>
              <a:rPr lang="en-GB" dirty="0" smtClean="0"/>
              <a:t> </a:t>
            </a:r>
            <a:r>
              <a:rPr lang="en-GB" b="1" dirty="0" smtClean="0"/>
              <a:t>bolts</a:t>
            </a:r>
            <a:r>
              <a:rPr lang="en-GB" dirty="0" smtClean="0"/>
              <a:t>.</a:t>
            </a:r>
            <a:r>
              <a:rPr lang="en-GB" b="1" dirty="0" smtClean="0"/>
              <a:t> </a:t>
            </a:r>
            <a:r>
              <a:rPr lang="en-GB" dirty="0" smtClean="0"/>
              <a:t>              </a:t>
            </a:r>
            <a:r>
              <a:rPr lang="en-GB" b="1" dirty="0" smtClean="0"/>
              <a:t>	spanner</a:t>
            </a:r>
          </a:p>
          <a:p>
            <a:pPr>
              <a:buNone/>
            </a:pPr>
            <a:r>
              <a:rPr lang="en-GB" b="1" dirty="0" smtClean="0"/>
              <a:t>screw 							pliers</a:t>
            </a:r>
            <a:br>
              <a:rPr lang="en-GB" b="1" dirty="0" smtClean="0"/>
            </a:br>
            <a:endParaRPr lang="en-GB" dirty="0" smtClean="0"/>
          </a:p>
          <a:p>
            <a:endParaRPr lang="cs-CZ" dirty="0"/>
          </a:p>
        </p:txBody>
      </p:sp>
      <p:sp>
        <p:nvSpPr>
          <p:cNvPr id="19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414</TotalTime>
  <Words>595</Words>
  <Application>Microsoft Office PowerPoint</Application>
  <PresentationFormat>Předvádění na obrazovce (4:3)</PresentationFormat>
  <Paragraphs>104</Paragraphs>
  <Slides>12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Tok</vt:lpstr>
      <vt:lpstr>Prezentace aplikace PowerPoint</vt:lpstr>
      <vt:lpstr>The video task</vt:lpstr>
      <vt:lpstr>Answers</vt:lpstr>
      <vt:lpstr>Listening and reading task</vt:lpstr>
      <vt:lpstr>Answers</vt:lpstr>
      <vt:lpstr>1/3 Find the terms to the definitions</vt:lpstr>
      <vt:lpstr>Answers</vt:lpstr>
      <vt:lpstr>1/5 Sort the expressions to the right column </vt:lpstr>
      <vt:lpstr>Answers</vt:lpstr>
      <vt:lpstr>1/6 Match the tool names with the pictures</vt:lpstr>
      <vt:lpstr>Answers</vt:lpstr>
      <vt:lpstr>1/7 Work out the dictionary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50</cp:revision>
  <dcterms:created xsi:type="dcterms:W3CDTF">2014-04-25T19:13:13Z</dcterms:created>
  <dcterms:modified xsi:type="dcterms:W3CDTF">2014-12-01T03:52:23Z</dcterms:modified>
</cp:coreProperties>
</file>