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1" r:id="rId11"/>
    <p:sldId id="257" r:id="rId12"/>
    <p:sldId id="26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B7907F0-103D-4F39-9287-02DD98242B51}" type="datetimeFigureOut">
              <a:rPr lang="en-GB" smtClean="0"/>
              <a:pPr/>
              <a:t>01/12/2014</a:t>
            </a:fld>
            <a:endParaRPr lang="en-GB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76E09D-7BF0-46E6-BCF9-DF5F6AF1676E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Stock vector of 'set of cartoon cars silhouettes'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484" y="-136526"/>
            <a:ext cx="9234484" cy="6994526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971600" y="2420888"/>
            <a:ext cx="756084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KONSTRUKČNÍ</a:t>
            </a:r>
          </a:p>
          <a:p>
            <a:pPr algn="ctr"/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PROVEDENÍ</a:t>
            </a:r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AUTOMOBILŮ</a:t>
            </a:r>
          </a:p>
        </p:txBody>
      </p:sp>
      <p:sp>
        <p:nvSpPr>
          <p:cNvPr id="6" name="Obdélník 5"/>
          <p:cNvSpPr/>
          <p:nvPr/>
        </p:nvSpPr>
        <p:spPr>
          <a:xfrm>
            <a:off x="4426765" y="3244334"/>
            <a:ext cx="290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cs-CZ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5877273"/>
            <a:ext cx="3779912" cy="9807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19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482" y="1935163"/>
            <a:ext cx="5967036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Popis předchozího obrázku – celkové schéma automobilu:</a:t>
            </a:r>
          </a:p>
          <a:p>
            <a:pPr marL="0" indent="0">
              <a:buNone/>
            </a:pPr>
            <a:r>
              <a:rPr lang="cs-CZ" dirty="0"/>
              <a:t>1. Rám vozidla</a:t>
            </a:r>
          </a:p>
          <a:p>
            <a:pPr marL="0" indent="0">
              <a:buNone/>
            </a:pPr>
            <a:r>
              <a:rPr lang="cs-CZ" dirty="0"/>
              <a:t>2. Přední tuhá náprava</a:t>
            </a:r>
          </a:p>
          <a:p>
            <a:pPr marL="0" indent="0">
              <a:buNone/>
            </a:pPr>
            <a:r>
              <a:rPr lang="cs-CZ" dirty="0"/>
              <a:t>3. Zadní tuhá náprava</a:t>
            </a:r>
          </a:p>
          <a:p>
            <a:pPr marL="0" indent="0">
              <a:buNone/>
            </a:pPr>
            <a:r>
              <a:rPr lang="cs-CZ" dirty="0"/>
              <a:t>4. Motor</a:t>
            </a:r>
          </a:p>
          <a:p>
            <a:pPr marL="0" indent="0">
              <a:buNone/>
            </a:pPr>
            <a:r>
              <a:rPr lang="cs-CZ" dirty="0"/>
              <a:t>5. Chladič</a:t>
            </a:r>
          </a:p>
          <a:p>
            <a:pPr marL="0" indent="0">
              <a:buNone/>
            </a:pPr>
            <a:r>
              <a:rPr lang="cs-CZ" dirty="0"/>
              <a:t>6. Převodovka</a:t>
            </a:r>
          </a:p>
          <a:p>
            <a:pPr marL="0" indent="0">
              <a:buNone/>
            </a:pPr>
            <a:r>
              <a:rPr lang="cs-CZ" dirty="0"/>
              <a:t>7. Spojovací hřídel</a:t>
            </a:r>
          </a:p>
          <a:p>
            <a:pPr marL="0" indent="0">
              <a:buNone/>
            </a:pPr>
            <a:r>
              <a:rPr lang="cs-CZ" dirty="0"/>
              <a:t>8. Rozvodovka</a:t>
            </a:r>
          </a:p>
          <a:p>
            <a:pPr marL="0" indent="0">
              <a:buNone/>
            </a:pPr>
            <a:r>
              <a:rPr lang="cs-CZ" dirty="0"/>
              <a:t>9. Skříň řízení</a:t>
            </a:r>
          </a:p>
          <a:p>
            <a:pPr marL="0" indent="0">
              <a:buNone/>
            </a:pPr>
            <a:r>
              <a:rPr lang="cs-CZ" dirty="0"/>
              <a:t>10. Vzduchojemy</a:t>
            </a:r>
          </a:p>
          <a:p>
            <a:pPr marL="0" indent="0">
              <a:buNone/>
            </a:pPr>
            <a:r>
              <a:rPr lang="cs-CZ" dirty="0"/>
              <a:t>11. Držák dvou akumulátorů</a:t>
            </a:r>
          </a:p>
          <a:p>
            <a:pPr marL="0" indent="0">
              <a:buNone/>
            </a:pPr>
            <a:r>
              <a:rPr lang="cs-CZ" dirty="0"/>
              <a:t>12. Palivová nádrž</a:t>
            </a:r>
          </a:p>
          <a:p>
            <a:pPr marL="0" indent="0">
              <a:buNone/>
            </a:pPr>
            <a:r>
              <a:rPr lang="cs-CZ" dirty="0"/>
              <a:t>13. Listové pero podélné</a:t>
            </a:r>
          </a:p>
          <a:p>
            <a:pPr marL="0" indent="0">
              <a:buNone/>
            </a:pPr>
            <a:r>
              <a:rPr lang="cs-CZ" dirty="0"/>
              <a:t>14. Záložní pneumatika</a:t>
            </a:r>
          </a:p>
          <a:p>
            <a:pPr marL="0" indent="0">
              <a:buNone/>
            </a:pPr>
            <a:r>
              <a:rPr lang="cs-CZ" dirty="0"/>
              <a:t>15. Závěs pro přívěs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Řez pneumatikou</a:t>
            </a:r>
            <a:endParaRPr lang="cs-CZ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16832"/>
            <a:ext cx="4048125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83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KOSTRUKČNÍ PROVEDENÍ </a:t>
            </a:r>
            <a:r>
              <a:rPr lang="cs-CZ" sz="4000" dirty="0" smtClean="0"/>
              <a:t>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Existuje </a:t>
            </a:r>
            <a:r>
              <a:rPr lang="cs-CZ" dirty="0"/>
              <a:t>spousta dělení automobilů </a:t>
            </a:r>
          </a:p>
          <a:p>
            <a:endParaRPr lang="cs-CZ" dirty="0"/>
          </a:p>
          <a:p>
            <a:r>
              <a:rPr lang="cs-CZ" dirty="0"/>
              <a:t>Jedním z kritérií dělení automobilů je provedení karoserie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Další je například rozdělení podle použití </a:t>
            </a:r>
            <a:r>
              <a:rPr lang="cs-CZ" dirty="0" smtClean="0"/>
              <a:t>automobilů nebo druhu motoru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b="1" dirty="0"/>
              <a:t>Podvozek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= spodní </a:t>
            </a:r>
            <a:r>
              <a:rPr lang="cs-CZ" dirty="0"/>
              <a:t>část automobilu, na níž je uložena poháněcí soustava a </a:t>
            </a:r>
            <a:r>
              <a:rPr lang="cs-CZ" dirty="0" smtClean="0"/>
              <a:t>karosérie</a:t>
            </a:r>
          </a:p>
          <a:p>
            <a:pPr marL="0" indent="0">
              <a:buNone/>
            </a:pPr>
            <a:r>
              <a:rPr lang="cs-CZ" b="1" dirty="0" smtClean="0"/>
              <a:t>Části podvozku:</a:t>
            </a:r>
          </a:p>
          <a:p>
            <a:pPr marL="0" indent="0">
              <a:buNone/>
            </a:pPr>
            <a:r>
              <a:rPr lang="cs-CZ" dirty="0" smtClean="0"/>
              <a:t>- rám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- nápravy </a:t>
            </a:r>
            <a:r>
              <a:rPr lang="cs-CZ" dirty="0"/>
              <a:t>s koly </a:t>
            </a:r>
          </a:p>
          <a:p>
            <a:pPr marL="0" indent="0">
              <a:buNone/>
            </a:pPr>
            <a:r>
              <a:rPr lang="cs-CZ" dirty="0" smtClean="0"/>
              <a:t>- pérování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- brzdové </a:t>
            </a:r>
            <a:r>
              <a:rPr lang="cs-CZ" dirty="0"/>
              <a:t>ústrojí 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Karosérie</a:t>
            </a:r>
          </a:p>
          <a:p>
            <a:pPr marL="0" indent="0">
              <a:buNone/>
            </a:pPr>
            <a:r>
              <a:rPr lang="cs-CZ" dirty="0" smtClean="0"/>
              <a:t>- nosná část </a:t>
            </a:r>
            <a:r>
              <a:rPr lang="cs-CZ" dirty="0"/>
              <a:t>pro převážený náklad, popřípadě pro dopravované </a:t>
            </a:r>
            <a:r>
              <a:rPr lang="cs-CZ" dirty="0" smtClean="0"/>
              <a:t>osoby</a:t>
            </a:r>
          </a:p>
          <a:p>
            <a:pPr marL="0" indent="0">
              <a:buNone/>
            </a:pPr>
            <a:r>
              <a:rPr lang="cs-CZ" b="1" dirty="0" smtClean="0"/>
              <a:t>Typy karoserie</a:t>
            </a:r>
            <a:r>
              <a:rPr lang="cs-CZ" dirty="0" smtClean="0"/>
              <a:t>:</a:t>
            </a:r>
          </a:p>
          <a:p>
            <a:pPr>
              <a:buFontTx/>
              <a:buChar char="-"/>
            </a:pPr>
            <a:r>
              <a:rPr lang="cs-CZ" dirty="0" smtClean="0"/>
              <a:t>Otevřená</a:t>
            </a:r>
          </a:p>
          <a:p>
            <a:pPr>
              <a:buFontTx/>
              <a:buChar char="-"/>
            </a:pPr>
            <a:r>
              <a:rPr lang="cs-CZ" dirty="0" smtClean="0"/>
              <a:t>Uzavřená</a:t>
            </a:r>
          </a:p>
          <a:p>
            <a:pPr>
              <a:buFontTx/>
              <a:buChar char="-"/>
            </a:pPr>
            <a:r>
              <a:rPr lang="cs-CZ" dirty="0" smtClean="0"/>
              <a:t>S plachtou</a:t>
            </a:r>
          </a:p>
          <a:p>
            <a:pPr>
              <a:buFontTx/>
              <a:buChar char="-"/>
            </a:pPr>
            <a:r>
              <a:rPr lang="cs-CZ" dirty="0" smtClean="0"/>
              <a:t>S nástavbou</a:t>
            </a:r>
          </a:p>
          <a:p>
            <a:pPr>
              <a:buFontTx/>
              <a:buChar char="-"/>
            </a:pPr>
            <a:r>
              <a:rPr lang="cs-CZ" dirty="0" err="1" smtClean="0"/>
              <a:t>Atd</a:t>
            </a:r>
            <a:r>
              <a:rPr lang="cs-CZ" dirty="0" smtClean="0"/>
              <a:t>…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Příslušenství</a:t>
            </a:r>
            <a:endParaRPr lang="cs-CZ" dirty="0"/>
          </a:p>
          <a:p>
            <a:r>
              <a:rPr lang="cs-CZ" dirty="0" smtClean="0"/>
              <a:t>zařízení </a:t>
            </a:r>
            <a:r>
              <a:rPr lang="cs-CZ" dirty="0"/>
              <a:t>a přístroje pevně spojené s vozidlem a nezbytné pro jeho </a:t>
            </a:r>
            <a:r>
              <a:rPr lang="cs-CZ" dirty="0" smtClean="0"/>
              <a:t>funkci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dynamo (alternátor), akumulátor, regulátor napětí a proudu, elektrické zapalování, popřípadě vstřikovací souprava, spouštěcí, chladicí zařízení motoru, závěsné zařízení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Výstroj</a:t>
            </a:r>
          </a:p>
          <a:p>
            <a:pPr mar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 smtClean="0"/>
              <a:t>• </a:t>
            </a:r>
            <a:r>
              <a:rPr lang="cs-CZ" dirty="0"/>
              <a:t>zařízení, přístroje a pomůcky pevně spojené s vozidlem, které však </a:t>
            </a:r>
            <a:r>
              <a:rPr lang="cs-CZ" b="1" dirty="0"/>
              <a:t>nejsou </a:t>
            </a:r>
            <a:r>
              <a:rPr lang="cs-CZ" dirty="0"/>
              <a:t>po technické stránce </a:t>
            </a:r>
            <a:r>
              <a:rPr lang="cs-CZ" b="1" dirty="0"/>
              <a:t>nezbytné </a:t>
            </a:r>
            <a:r>
              <a:rPr lang="cs-CZ" dirty="0"/>
              <a:t>k pohybu </a:t>
            </a:r>
            <a:r>
              <a:rPr lang="cs-CZ" dirty="0" smtClean="0"/>
              <a:t>vozidla</a:t>
            </a:r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• </a:t>
            </a:r>
            <a:r>
              <a:rPr lang="cs-CZ" dirty="0"/>
              <a:t>ú</a:t>
            </a:r>
            <a:r>
              <a:rPr lang="cs-CZ" dirty="0" smtClean="0"/>
              <a:t>ředně předepsány (povinné)</a:t>
            </a:r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r>
              <a:rPr lang="cs-CZ" dirty="0"/>
              <a:t>• </a:t>
            </a:r>
            <a:r>
              <a:rPr lang="cs-CZ" dirty="0" smtClean="0"/>
              <a:t>světlomety</a:t>
            </a:r>
            <a:r>
              <a:rPr lang="cs-CZ" dirty="0"/>
              <a:t>, rychloměr, stírače čelního skla, odrazová skla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000" dirty="0"/>
              <a:t>KOSTRUKČNÍ PROVEDENÍ AUTOMOBILŮ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Výbava</a:t>
            </a:r>
          </a:p>
          <a:p>
            <a:r>
              <a:rPr lang="cs-CZ" dirty="0"/>
              <a:t>prostředky a pomůcky potřebné k udržení a ochraně vozidla, ale nejsou s ním pevně </a:t>
            </a:r>
            <a:r>
              <a:rPr lang="cs-CZ" dirty="0" smtClean="0"/>
              <a:t>spojené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Např. </a:t>
            </a:r>
            <a:r>
              <a:rPr lang="cs-CZ" dirty="0"/>
              <a:t>nářadí, náhradní díly, sněhové </a:t>
            </a:r>
            <a:r>
              <a:rPr lang="cs-CZ" dirty="0" smtClean="0"/>
              <a:t>řetězy, atp.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Jsou úředně předepsány a kontrolovány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Motor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čtyřdobý nebo </a:t>
            </a:r>
            <a:r>
              <a:rPr lang="cs-CZ" dirty="0" smtClean="0"/>
              <a:t>dvoudobý</a:t>
            </a:r>
          </a:p>
          <a:p>
            <a:endParaRPr lang="cs-CZ" dirty="0" smtClean="0"/>
          </a:p>
          <a:p>
            <a:r>
              <a:rPr lang="cs-CZ" dirty="0" smtClean="0"/>
              <a:t>vodou </a:t>
            </a:r>
            <a:r>
              <a:rPr lang="cs-CZ" dirty="0"/>
              <a:t>nebo vzduchem </a:t>
            </a:r>
            <a:r>
              <a:rPr lang="cs-CZ" dirty="0" smtClean="0"/>
              <a:t>chlazený</a:t>
            </a:r>
          </a:p>
          <a:p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ístový - zážehový nebo vznětový </a:t>
            </a:r>
            <a:endParaRPr lang="cs-CZ" dirty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KOSTRUKČNÍ PROVEDENÍ AUTOMOBILŮ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Další části vozidla</a:t>
            </a:r>
          </a:p>
          <a:p>
            <a:pPr marL="0" indent="0">
              <a:buNone/>
            </a:pPr>
            <a:endParaRPr lang="cs-CZ" b="1" dirty="0" smtClean="0"/>
          </a:p>
          <a:p>
            <a:r>
              <a:rPr lang="cs-CZ" b="1" dirty="0" smtClean="0"/>
              <a:t>Spojka</a:t>
            </a:r>
            <a:endParaRPr lang="cs-CZ" dirty="0"/>
          </a:p>
          <a:p>
            <a:r>
              <a:rPr lang="cs-CZ" b="1" dirty="0"/>
              <a:t>P</a:t>
            </a:r>
            <a:r>
              <a:rPr lang="cs-CZ" b="1" dirty="0" smtClean="0"/>
              <a:t>řevodovka</a:t>
            </a:r>
            <a:endParaRPr lang="cs-CZ" dirty="0"/>
          </a:p>
          <a:p>
            <a:r>
              <a:rPr lang="cs-CZ" b="1" dirty="0"/>
              <a:t>Rozvodovka</a:t>
            </a:r>
            <a:endParaRPr lang="cs-CZ" dirty="0"/>
          </a:p>
          <a:p>
            <a:r>
              <a:rPr lang="cs-CZ" b="1" dirty="0"/>
              <a:t>Brzdy</a:t>
            </a:r>
            <a:endParaRPr lang="cs-CZ" dirty="0"/>
          </a:p>
          <a:p>
            <a:r>
              <a:rPr lang="cs-CZ" b="1" dirty="0"/>
              <a:t>Pneumatiky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0120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</TotalTime>
  <Words>313</Words>
  <Application>Microsoft Office PowerPoint</Application>
  <PresentationFormat>Předvádění na obrazovce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Tok</vt:lpstr>
      <vt:lpstr>Prezentace aplikace PowerPoint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  <vt:lpstr>KOSTRUKČNÍ PROVEDENÍ AUTOMOBILŮ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Dvořáková Zuzana</dc:creator>
  <cp:lastModifiedBy>Nádvorníková Libuše</cp:lastModifiedBy>
  <cp:revision>18</cp:revision>
  <dcterms:created xsi:type="dcterms:W3CDTF">2014-05-02T09:35:00Z</dcterms:created>
  <dcterms:modified xsi:type="dcterms:W3CDTF">2014-12-01T07:46:18Z</dcterms:modified>
</cp:coreProperties>
</file>