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0" r:id="rId3"/>
    <p:sldId id="258" r:id="rId4"/>
    <p:sldId id="259" r:id="rId5"/>
    <p:sldId id="261" r:id="rId6"/>
    <p:sldId id="262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02/12/2014</a:t>
            </a:fld>
            <a:endParaRPr lang="en-GB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02/12/2014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02/12/2014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02/12/2014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02/12/2014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02/12/2014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02/12/2014</a:t>
            </a:fld>
            <a:endParaRPr lang="en-GB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02/12/2014</a:t>
            </a:fld>
            <a:endParaRPr lang="en-GB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02/12/2014</a:t>
            </a:fld>
            <a:endParaRPr lang="en-GB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02/12/2014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s odříznutým a zakulaceným jedním rohe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úhlý trojúhelní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02/12/2014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10" name="Volný tvar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olný tvar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B7907F0-103D-4F39-9287-02DD98242B51}" type="datetimeFigureOut">
              <a:rPr lang="en-GB" smtClean="0"/>
              <a:pPr/>
              <a:t>02/12/2014</a:t>
            </a:fld>
            <a:endParaRPr lang="en-GB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2" name="Skupin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olný tvar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olný tvar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146" name="Picture 2" descr="http://s.hswstatic.com/gif/question522-loud-gea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9" y="5877273"/>
            <a:ext cx="3779912" cy="98072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délník 4"/>
          <p:cNvSpPr/>
          <p:nvPr/>
        </p:nvSpPr>
        <p:spPr>
          <a:xfrm>
            <a:off x="843106" y="4221088"/>
            <a:ext cx="6880410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cs-CZ" sz="5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Mechanické převody</a:t>
            </a:r>
          </a:p>
          <a:p>
            <a:pPr algn="ctr"/>
            <a:r>
              <a:rPr lang="cs-CZ" sz="5400" b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 </a:t>
            </a:r>
            <a:r>
              <a:rPr lang="cs-CZ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stroje</a:t>
            </a:r>
          </a:p>
          <a:p>
            <a:pPr algn="ctr"/>
            <a:endParaRPr lang="cs-CZ" sz="5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3319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MECHANICKÉ PŘEVODY A STROJE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 smtClean="0"/>
              <a:t>Rozdělení </a:t>
            </a:r>
            <a:r>
              <a:rPr lang="cs-CZ" b="1" dirty="0"/>
              <a:t>převodů podle změny výstupních </a:t>
            </a:r>
            <a:r>
              <a:rPr lang="cs-CZ" b="1" dirty="0" smtClean="0"/>
              <a:t>otáček: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/>
              <a:t>Reduktory</a:t>
            </a:r>
          </a:p>
          <a:p>
            <a:endParaRPr lang="cs-CZ" dirty="0" smtClean="0"/>
          </a:p>
          <a:p>
            <a:r>
              <a:rPr lang="cs-CZ" dirty="0" smtClean="0"/>
              <a:t>Multiplikátory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rmAutofit/>
          </a:bodyPr>
          <a:lstStyle/>
          <a:p>
            <a:r>
              <a:rPr lang="cs-CZ" sz="3600" dirty="0"/>
              <a:t>MECHANICKÉ PŘEVODY A STROJE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Reduktory</a:t>
            </a:r>
            <a:endParaRPr lang="cs-CZ" dirty="0"/>
          </a:p>
          <a:p>
            <a:r>
              <a:rPr lang="cs-CZ" dirty="0"/>
              <a:t>otáčky hnacího členu jsou nižší než otáčky </a:t>
            </a:r>
            <a:r>
              <a:rPr lang="cs-CZ" dirty="0" smtClean="0"/>
              <a:t>hnaného </a:t>
            </a:r>
            <a:endParaRPr lang="cs-CZ" dirty="0"/>
          </a:p>
          <a:p>
            <a:r>
              <a:rPr lang="cs-CZ" dirty="0"/>
              <a:t>převodem dochází ke </a:t>
            </a:r>
            <a:r>
              <a:rPr lang="cs-CZ" dirty="0" smtClean="0"/>
              <a:t>zvýšení </a:t>
            </a:r>
            <a:r>
              <a:rPr lang="cs-CZ" dirty="0"/>
              <a:t>kroutícího momentu.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Multiplikátory</a:t>
            </a:r>
            <a:endParaRPr lang="cs-CZ" dirty="0"/>
          </a:p>
          <a:p>
            <a:r>
              <a:rPr lang="cs-CZ" dirty="0"/>
              <a:t>otáčky hnacího členu jsou vyšší než otáčky </a:t>
            </a:r>
            <a:r>
              <a:rPr lang="cs-CZ" dirty="0" smtClean="0"/>
              <a:t>hnaného </a:t>
            </a:r>
            <a:endParaRPr lang="cs-CZ" dirty="0"/>
          </a:p>
          <a:p>
            <a:r>
              <a:rPr lang="cs-CZ" dirty="0"/>
              <a:t>převodem dochází ke </a:t>
            </a:r>
            <a:r>
              <a:rPr lang="cs-CZ" dirty="0" smtClean="0"/>
              <a:t>snížení </a:t>
            </a:r>
            <a:r>
              <a:rPr lang="cs-CZ" dirty="0"/>
              <a:t>kroutícího momentu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MECHANICKÉ PŘEVODY A STROJE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286000" lvl="8" indent="0">
              <a:buNone/>
            </a:pP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62878"/>
            <a:ext cx="7684020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MECHANICKÉ PŘEVODY A STROJE</a:t>
            </a:r>
            <a:endParaRPr lang="cs-CZ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348880"/>
            <a:ext cx="6950337" cy="3664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600" dirty="0"/>
              <a:t>MECHANICKÉ PŘEVODY A STROJE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543" y="2276872"/>
            <a:ext cx="7967404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24</TotalTime>
  <Words>64</Words>
  <Application>Microsoft Office PowerPoint</Application>
  <PresentationFormat>Předvádění na obrazovce (4:3)</PresentationFormat>
  <Paragraphs>22</Paragraphs>
  <Slides>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Tok</vt:lpstr>
      <vt:lpstr>Prezentace aplikace PowerPoint</vt:lpstr>
      <vt:lpstr>MECHANICKÉ PŘEVODY A STROJE</vt:lpstr>
      <vt:lpstr>MECHANICKÉ PŘEVODY A STROJE</vt:lpstr>
      <vt:lpstr>MECHANICKÉ PŘEVODY A STROJE</vt:lpstr>
      <vt:lpstr>MECHANICKÉ PŘEVODY A STROJE</vt:lpstr>
      <vt:lpstr>MECHANICKÉ PŘEVODY A STROJE</vt:lpstr>
    </vt:vector>
  </TitlesOfParts>
  <Company>Ledeč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Dvořáková Zuzana</dc:creator>
  <cp:lastModifiedBy>Nádvorníková Libuše</cp:lastModifiedBy>
  <cp:revision>14</cp:revision>
  <dcterms:created xsi:type="dcterms:W3CDTF">2014-05-02T09:35:00Z</dcterms:created>
  <dcterms:modified xsi:type="dcterms:W3CDTF">2014-12-02T10:12:16Z</dcterms:modified>
</cp:coreProperties>
</file>