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02/10/2014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diytrade.com/china/pd/12064592/Alloy_Steel_Pipes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url?sa=i&amp;rct=j&amp;q=&amp;esrc=s&amp;source=images&amp;cd=&amp;cad=rja&amp;uact=8&amp;docid=VUpaALlCTIH7iM&amp;tbnid=iOAV0RJO7w5hcM:&amp;ved=0CAUQjRw&amp;url=http://vector-images.com/clipart/clp51525/&amp;ei=kI8EVMCxD8GvO5_TgOgB&amp;bvm=bv.74115972,d.ZWU&amp;psig=AFQjCNE025ZpZu_cT1NaF0DsYg9vwhBN-g&amp;ust=1409671317329334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Alloy Steel Pipes 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16162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1115616" y="2967334"/>
            <a:ext cx="66247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POTRUBÍ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75" y="6005455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1026" name="obrázek 24" descr="Plumbing pi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92896"/>
            <a:ext cx="171002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obrázek 27" descr="Water pipe connecto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780928"/>
            <a:ext cx="160262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obrázek 10" descr="Cast Stainless Steel Globe Valv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580503" flipV="1">
            <a:off x="5431517" y="2123487"/>
            <a:ext cx="2033001" cy="217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fancybox-img" descr="http://www.vodovodni-baterie-eshop.cz/store/1259331822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539552" y="4869160"/>
            <a:ext cx="174068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obrázek 22" descr="https://encrypted-tbn1.gstatic.com/images?q=tbn:ANd9GcSwoMKqNnkvJLkaOVK2lJ_4DAnpyHx5_2Y5_L21lzdK_DbYsS-8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3888317" y="4693353"/>
            <a:ext cx="1344124" cy="175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3200" b="1" dirty="0"/>
              <a:t>je zvláštní technické zařízení </a:t>
            </a:r>
            <a:r>
              <a:rPr lang="cs-CZ" sz="3200" b="1" dirty="0" smtClean="0"/>
              <a:t>resp. specializovaný dopravní prostředek</a:t>
            </a:r>
            <a:endParaRPr lang="cs-CZ" sz="3200" b="1" dirty="0" smtClean="0"/>
          </a:p>
          <a:p>
            <a:pPr>
              <a:buNone/>
            </a:pPr>
            <a:endParaRPr lang="cs-CZ" sz="3200" b="1" dirty="0" smtClean="0"/>
          </a:p>
          <a:p>
            <a:pPr>
              <a:buNone/>
            </a:pPr>
            <a:r>
              <a:rPr lang="cs-CZ" sz="3200" b="1" dirty="0" smtClean="0"/>
              <a:t>Slouží </a:t>
            </a:r>
            <a:r>
              <a:rPr lang="cs-CZ" sz="3200" b="1" dirty="0"/>
              <a:t>k </a:t>
            </a:r>
            <a:r>
              <a:rPr lang="cs-CZ" sz="3200" b="1" dirty="0" smtClean="0"/>
              <a:t>dopravě:</a:t>
            </a:r>
            <a:endParaRPr lang="cs-CZ" b="1" dirty="0" smtClean="0"/>
          </a:p>
          <a:p>
            <a:pPr>
              <a:buNone/>
            </a:pPr>
            <a:r>
              <a:rPr lang="cs-CZ" b="1" dirty="0" smtClean="0"/>
              <a:t>-</a:t>
            </a:r>
            <a:r>
              <a:rPr lang="cs-CZ" dirty="0" smtClean="0"/>
              <a:t> kapalin</a:t>
            </a:r>
          </a:p>
          <a:p>
            <a:pPr>
              <a:buNone/>
            </a:pPr>
            <a:r>
              <a:rPr lang="cs-CZ" dirty="0" smtClean="0"/>
              <a:t>- plynů </a:t>
            </a:r>
            <a:endParaRPr lang="cs-CZ" dirty="0"/>
          </a:p>
          <a:p>
            <a:pPr>
              <a:buNone/>
            </a:pPr>
            <a:r>
              <a:rPr lang="cs-CZ" dirty="0" smtClean="0"/>
              <a:t>- par	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cs-CZ" dirty="0" smtClean="0"/>
          </a:p>
          <a:p>
            <a:pPr marL="0" indent="0">
              <a:buNone/>
            </a:pPr>
            <a:r>
              <a:rPr lang="cs-CZ" sz="3200" b="1" dirty="0"/>
              <a:t>Hlavní části jsou: </a:t>
            </a:r>
            <a:endParaRPr lang="cs-CZ" sz="3200" b="1" dirty="0" smtClean="0"/>
          </a:p>
          <a:p>
            <a:r>
              <a:rPr lang="cs-CZ" dirty="0" smtClean="0"/>
              <a:t>trubky</a:t>
            </a:r>
            <a:endParaRPr lang="cs-CZ" dirty="0"/>
          </a:p>
          <a:p>
            <a:r>
              <a:rPr lang="cs-CZ" dirty="0" smtClean="0"/>
              <a:t>spoje </a:t>
            </a:r>
            <a:r>
              <a:rPr lang="cs-CZ" dirty="0"/>
              <a:t>trubek</a:t>
            </a:r>
          </a:p>
          <a:p>
            <a:r>
              <a:rPr lang="cs-CZ" dirty="0" smtClean="0"/>
              <a:t>armatury</a:t>
            </a:r>
            <a:endParaRPr lang="cs-CZ" dirty="0"/>
          </a:p>
          <a:p>
            <a:r>
              <a:rPr lang="cs-CZ" dirty="0" smtClean="0"/>
              <a:t>tvarovky</a:t>
            </a:r>
            <a:endParaRPr lang="cs-CZ" dirty="0"/>
          </a:p>
          <a:p>
            <a:r>
              <a:rPr lang="cs-CZ" dirty="0" smtClean="0"/>
              <a:t>kompenzační </a:t>
            </a:r>
            <a:r>
              <a:rPr lang="cs-CZ" dirty="0"/>
              <a:t>a fixační zařízení</a:t>
            </a:r>
          </a:p>
          <a:p>
            <a:r>
              <a:rPr lang="cs-CZ" dirty="0" smtClean="0"/>
              <a:t>prvky </a:t>
            </a:r>
            <a:r>
              <a:rPr lang="cs-CZ" dirty="0"/>
              <a:t>pro odvzdušnění a </a:t>
            </a:r>
            <a:r>
              <a:rPr lang="cs-CZ" dirty="0" smtClean="0"/>
              <a:t>odvodnění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200" b="1" dirty="0" smtClean="0"/>
              <a:t>Doplňující </a:t>
            </a:r>
            <a:r>
              <a:rPr lang="cs-CZ" sz="3200" b="1" dirty="0"/>
              <a:t>části jsou: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měřicí </a:t>
            </a:r>
            <a:r>
              <a:rPr lang="cs-CZ" dirty="0"/>
              <a:t>přístroje tlaku, teploty a množství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prvky </a:t>
            </a:r>
            <a:r>
              <a:rPr lang="cs-CZ" dirty="0"/>
              <a:t>pro řízení tlaku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ochrana </a:t>
            </a:r>
            <a:r>
              <a:rPr lang="cs-CZ" dirty="0"/>
              <a:t>potrubí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prvky </a:t>
            </a:r>
            <a:r>
              <a:rPr lang="cs-CZ" dirty="0"/>
              <a:t>pro dálkovou kontrolu a ovládání</a:t>
            </a:r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200" b="1" dirty="0" smtClean="0"/>
              <a:t>Základní </a:t>
            </a:r>
            <a:r>
              <a:rPr lang="cs-CZ" sz="3200" b="1" dirty="0"/>
              <a:t>parametry potrubí:</a:t>
            </a:r>
          </a:p>
          <a:p>
            <a:pPr lvl="0">
              <a:lnSpc>
                <a:spcPct val="150000"/>
              </a:lnSpc>
            </a:pPr>
            <a:r>
              <a:rPr lang="cs-CZ" dirty="0"/>
              <a:t>jmenovitý tlak</a:t>
            </a:r>
          </a:p>
          <a:p>
            <a:pPr lvl="0">
              <a:lnSpc>
                <a:spcPct val="150000"/>
              </a:lnSpc>
            </a:pPr>
            <a:r>
              <a:rPr lang="cs-CZ" dirty="0"/>
              <a:t>jmenovitá světlost</a:t>
            </a:r>
          </a:p>
          <a:p>
            <a:pPr lvl="0">
              <a:lnSpc>
                <a:spcPct val="150000"/>
              </a:lnSpc>
            </a:pPr>
            <a:r>
              <a:rPr lang="cs-CZ" dirty="0"/>
              <a:t>pracovní stupeň</a:t>
            </a:r>
          </a:p>
          <a:p>
            <a:pPr lvl="0">
              <a:lnSpc>
                <a:spcPct val="150000"/>
              </a:lnSpc>
            </a:pPr>
            <a:r>
              <a:rPr lang="cs-CZ" dirty="0"/>
              <a:t>pracovní přetlak</a:t>
            </a:r>
          </a:p>
          <a:p>
            <a:pPr lvl="0">
              <a:lnSpc>
                <a:spcPct val="150000"/>
              </a:lnSpc>
            </a:pPr>
            <a:r>
              <a:rPr lang="cs-CZ" dirty="0"/>
              <a:t>pracovní teplota</a:t>
            </a:r>
          </a:p>
          <a:p>
            <a:pPr lvl="0">
              <a:buFont typeface="Wingdings" pitchFamily="2" charset="2"/>
              <a:buChar char="§"/>
            </a:pP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r>
              <a:rPr lang="cs-CZ" sz="3200" b="1" dirty="0" smtClean="0"/>
              <a:t>Materiály </a:t>
            </a:r>
            <a:r>
              <a:rPr lang="cs-CZ" sz="3200" b="1" dirty="0"/>
              <a:t>potrubí: 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ocel /vodovody, plynovody, parovody.../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litina / odpadní potrubí/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plasty /vodovody, odpadní potrubí, přeprava chemikálií/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měď /výměníky tepla, chladiče/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sklo /potrubí v potravinářském a chemickém průmyslu/</a:t>
            </a:r>
          </a:p>
          <a:p>
            <a:pPr lvl="0">
              <a:lnSpc>
                <a:spcPct val="150000"/>
              </a:lnSpc>
            </a:pPr>
            <a:r>
              <a:rPr lang="cs-CZ" sz="2000" dirty="0"/>
              <a:t>beton, kamenina /odpadní potrubí/</a:t>
            </a:r>
          </a:p>
          <a:p>
            <a:pPr marL="0" indent="0"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r>
              <a:rPr lang="cs-CZ" sz="3200" b="1" dirty="0" smtClean="0"/>
              <a:t>Možné </a:t>
            </a:r>
            <a:r>
              <a:rPr lang="cs-CZ" sz="3200" b="1" dirty="0"/>
              <a:t>způsoby spojování trubek: </a:t>
            </a:r>
            <a:endParaRPr lang="cs-CZ" sz="3200" b="1" dirty="0" smtClean="0"/>
          </a:p>
          <a:p>
            <a:r>
              <a:rPr lang="cs-CZ" sz="2800" dirty="0"/>
              <a:t>š</a:t>
            </a:r>
            <a:r>
              <a:rPr lang="cs-CZ" sz="2800" dirty="0" smtClean="0"/>
              <a:t>roubením</a:t>
            </a:r>
          </a:p>
          <a:p>
            <a:r>
              <a:rPr lang="cs-CZ" sz="2800" dirty="0" smtClean="0"/>
              <a:t>svařováním</a:t>
            </a:r>
          </a:p>
          <a:p>
            <a:r>
              <a:rPr lang="cs-CZ" sz="2800" dirty="0" smtClean="0"/>
              <a:t>lepením</a:t>
            </a:r>
          </a:p>
          <a:p>
            <a:r>
              <a:rPr lang="cs-CZ" sz="2800" dirty="0" smtClean="0"/>
              <a:t>pájením</a:t>
            </a:r>
          </a:p>
          <a:p>
            <a:r>
              <a:rPr lang="cs-CZ" sz="2800" dirty="0" smtClean="0"/>
              <a:t>zatavením</a:t>
            </a:r>
          </a:p>
          <a:p>
            <a:r>
              <a:rPr lang="cs-CZ" sz="2800" dirty="0" smtClean="0"/>
              <a:t>hrdlovou přípojkou</a:t>
            </a:r>
            <a:endParaRPr lang="cs-CZ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3200" b="1" dirty="0" smtClean="0"/>
              <a:t>Armatury</a:t>
            </a:r>
            <a:r>
              <a:rPr lang="cs-CZ" sz="3200" b="1" dirty="0"/>
              <a:t>:</a:t>
            </a:r>
            <a:endParaRPr lang="cs-CZ" sz="3200" dirty="0"/>
          </a:p>
          <a:p>
            <a:pPr lvl="0">
              <a:lnSpc>
                <a:spcPct val="200000"/>
              </a:lnSpc>
            </a:pPr>
            <a:r>
              <a:rPr lang="cs-CZ" sz="2000" dirty="0"/>
              <a:t>klapka škrtící a zpětná</a:t>
            </a:r>
          </a:p>
          <a:p>
            <a:pPr lvl="0">
              <a:lnSpc>
                <a:spcPct val="200000"/>
              </a:lnSpc>
            </a:pPr>
            <a:r>
              <a:rPr lang="cs-CZ" sz="2000" dirty="0"/>
              <a:t>kohouty</a:t>
            </a:r>
          </a:p>
          <a:p>
            <a:pPr lvl="0">
              <a:lnSpc>
                <a:spcPct val="200000"/>
              </a:lnSpc>
            </a:pPr>
            <a:r>
              <a:rPr lang="cs-CZ" sz="2000" dirty="0"/>
              <a:t>ventily</a:t>
            </a:r>
          </a:p>
          <a:p>
            <a:pPr lvl="0">
              <a:lnSpc>
                <a:spcPct val="200000"/>
              </a:lnSpc>
            </a:pPr>
            <a:r>
              <a:rPr lang="cs-CZ" sz="2000" dirty="0"/>
              <a:t>šoupátka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POTRUBÍ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2104762" cy="2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44645"/>
            <a:ext cx="2373700" cy="92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45224"/>
            <a:ext cx="6552728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58123"/>
            <a:ext cx="7782966" cy="16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140</TotalTime>
  <Words>155</Words>
  <Application>Microsoft Office PowerPoint</Application>
  <PresentationFormat>Předvádění na obrazovce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Prezentace aplikace PowerPoint</vt:lpstr>
      <vt:lpstr>POTRUBÍ</vt:lpstr>
      <vt:lpstr>POTRUBÍ</vt:lpstr>
      <vt:lpstr>POTRUBÍ</vt:lpstr>
      <vt:lpstr>POTRUBÍ</vt:lpstr>
      <vt:lpstr>POTRUBÍ</vt:lpstr>
      <vt:lpstr>POTRUBÍ</vt:lpstr>
      <vt:lpstr>POTRUBÍ</vt:lpstr>
      <vt:lpstr>POTRUBÍ</vt:lpstr>
      <vt:lpstr>POTRUBÍ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17</cp:revision>
  <dcterms:created xsi:type="dcterms:W3CDTF">2014-05-02T09:35:00Z</dcterms:created>
  <dcterms:modified xsi:type="dcterms:W3CDTF">2014-10-02T10:22:36Z</dcterms:modified>
</cp:coreProperties>
</file>