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ffsnotes.com/more-subjects/principles-of-management/the-nature-of-management/functions-of-manager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MAnagement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LEADING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en-GB" sz="3200" dirty="0" smtClean="0"/>
              <a:t>The company needs to do more than just plan, organize, and staff to achieve a goal. The managers must also lead.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3200" dirty="0" smtClean="0"/>
              <a:t>It involves:</a:t>
            </a:r>
          </a:p>
          <a:p>
            <a:pPr marL="457200" indent="-457200"/>
            <a:r>
              <a:rPr lang="en-GB" sz="3200" dirty="0" smtClean="0"/>
              <a:t>Motivating</a:t>
            </a:r>
          </a:p>
          <a:p>
            <a:pPr marL="457200" indent="-457200"/>
            <a:r>
              <a:rPr lang="en-GB" sz="3200" dirty="0" smtClean="0"/>
              <a:t>Communicating</a:t>
            </a:r>
          </a:p>
          <a:p>
            <a:pPr marL="457200" indent="-457200"/>
            <a:r>
              <a:rPr lang="en-GB" sz="3200" dirty="0" smtClean="0"/>
              <a:t>Guiding</a:t>
            </a:r>
          </a:p>
          <a:p>
            <a:pPr marL="457200" indent="-457200"/>
            <a:r>
              <a:rPr lang="en-GB" sz="3200" dirty="0" smtClean="0"/>
              <a:t>encouraging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067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CONTROLLING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It includes:</a:t>
            </a:r>
          </a:p>
          <a:p>
            <a:pPr marL="457200" indent="-457200"/>
            <a:r>
              <a:rPr lang="en-GB" sz="3200" dirty="0" smtClean="0"/>
              <a:t>Establishing benchmarks or standards</a:t>
            </a:r>
          </a:p>
          <a:p>
            <a:pPr marL="457200" indent="-457200"/>
            <a:r>
              <a:rPr lang="en-GB" sz="3200" dirty="0" smtClean="0"/>
              <a:t>Comparing actual performance against standards</a:t>
            </a:r>
          </a:p>
          <a:p>
            <a:pPr marL="457200" indent="-457200"/>
            <a:r>
              <a:rPr lang="en-GB" sz="3200" dirty="0" smtClean="0"/>
              <a:t>Treatment of unwanted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82045"/>
            <a:ext cx="2932336" cy="299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1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TYPES OF CONTROL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According to time:</a:t>
            </a:r>
          </a:p>
          <a:p>
            <a:pPr marL="811213" lvl="1" indent="-368300"/>
            <a:r>
              <a:rPr lang="en-GB" sz="3000" dirty="0" err="1" smtClean="0"/>
              <a:t>Feedforward</a:t>
            </a:r>
            <a:r>
              <a:rPr lang="en-GB" sz="3000" dirty="0" smtClean="0"/>
              <a:t> control</a:t>
            </a:r>
          </a:p>
          <a:p>
            <a:pPr marL="811213" lvl="1" indent="-368300"/>
            <a:r>
              <a:rPr lang="en-GB" sz="3000" dirty="0" smtClean="0"/>
              <a:t>Concurrent control</a:t>
            </a:r>
          </a:p>
          <a:p>
            <a:pPr marL="811213" lvl="1" indent="-368300"/>
            <a:r>
              <a:rPr lang="en-GB" sz="3000" dirty="0" smtClean="0"/>
              <a:t>Feedback control</a:t>
            </a:r>
          </a:p>
          <a:p>
            <a:pPr marL="442913" indent="-442913"/>
            <a:r>
              <a:rPr lang="en-GB" sz="3200" dirty="0" smtClean="0"/>
              <a:t>According to duration:</a:t>
            </a:r>
          </a:p>
          <a:p>
            <a:pPr marL="811213" lvl="1" indent="-368300"/>
            <a:r>
              <a:rPr lang="en-GB" sz="3000" dirty="0" smtClean="0"/>
              <a:t>Continuous</a:t>
            </a:r>
          </a:p>
          <a:p>
            <a:pPr marL="811213" lvl="1" indent="-368300"/>
            <a:r>
              <a:rPr lang="en-GB" sz="3000" dirty="0" smtClean="0"/>
              <a:t>Regular</a:t>
            </a:r>
          </a:p>
          <a:p>
            <a:pPr marL="811213" lvl="1" indent="-368300"/>
            <a:r>
              <a:rPr lang="en-GB" sz="3000" dirty="0" smtClean="0"/>
              <a:t>Irregular</a:t>
            </a:r>
          </a:p>
          <a:p>
            <a:pPr marL="442913" indent="-442913"/>
            <a:r>
              <a:rPr lang="en-GB" sz="3200" dirty="0" smtClean="0"/>
              <a:t>Partial control or complex control</a:t>
            </a:r>
          </a:p>
          <a:p>
            <a:pPr marL="442913" indent="-442913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137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http</a:t>
            </a:r>
            <a:r>
              <a:rPr lang="cs-CZ" dirty="0"/>
              <a:t>://</a:t>
            </a:r>
            <a:r>
              <a:rPr lang="cs-CZ" dirty="0" smtClean="0"/>
              <a:t>www.cliffsnotes.com/more-subjects/principles-of-management/the-nature-of-management/functions-of-manager</a:t>
            </a:r>
            <a:r>
              <a:rPr lang="cs-CZ" dirty="0" smtClean="0">
                <a:hlinkClick r:id="rId2"/>
              </a:rPr>
              <a:t>s</a:t>
            </a:r>
            <a:endParaRPr lang="cs-CZ" dirty="0" smtClean="0"/>
          </a:p>
          <a:p>
            <a:r>
              <a:rPr lang="cs-CZ" dirty="0"/>
              <a:t>http://</a:t>
            </a:r>
            <a:r>
              <a:rPr lang="cs-CZ" dirty="0" smtClean="0"/>
              <a:t>education-portal.com/academy/lesson/types-of-planning-strategic-tactical-operational-contingency-planning.html#lesson</a:t>
            </a:r>
          </a:p>
          <a:p>
            <a:r>
              <a:rPr lang="cs-CZ" dirty="0"/>
              <a:t>http://</a:t>
            </a:r>
            <a:r>
              <a:rPr lang="cs-CZ" dirty="0" smtClean="0"/>
              <a:t>smallbusiness.chron.com/different-types-organizational-structure-723.html</a:t>
            </a:r>
          </a:p>
          <a:p>
            <a:r>
              <a:rPr lang="cs-CZ" dirty="0"/>
              <a:t>http://www.cliffsnotes.com/more-subjects/principles-of-management/staffing-and-human-resource-management/staffing-as-a-management-function</a:t>
            </a:r>
            <a:endParaRPr lang="cs-CZ" dirty="0" smtClean="0"/>
          </a:p>
          <a:p>
            <a:r>
              <a:rPr lang="cs-CZ" dirty="0" smtClean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WHAT´S MANAGEMENT?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5737840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Business discipline  </a:t>
            </a:r>
          </a:p>
          <a:p>
            <a:pPr marL="265113" indent="-265113"/>
            <a:r>
              <a:rPr lang="en-GB" sz="3200" dirty="0" smtClean="0"/>
              <a:t>Human activity in a company</a:t>
            </a:r>
          </a:p>
          <a:p>
            <a:pPr marL="265113" indent="-265113"/>
            <a:r>
              <a:rPr lang="en-GB" sz="3200" dirty="0" smtClean="0"/>
              <a:t>Theoretical science</a:t>
            </a:r>
          </a:p>
          <a:p>
            <a:pPr marL="265113" indent="-265113"/>
            <a:r>
              <a:rPr lang="en-GB" sz="3200" dirty="0" smtClean="0"/>
              <a:t>Ability to manage a company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667526"/>
            <a:ext cx="5159896" cy="29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WHO IS A MANAGER?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a person who  manages something or somebody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r>
              <a:rPr lang="en-GB" sz="3200" dirty="0" smtClean="0"/>
              <a:t>Manager´s basic tasks:</a:t>
            </a:r>
          </a:p>
          <a:p>
            <a:pPr marL="457200" indent="-457200"/>
            <a:r>
              <a:rPr lang="en-GB" sz="3200" dirty="0" smtClean="0"/>
              <a:t>Responsibility for </a:t>
            </a:r>
            <a:r>
              <a:rPr lang="en-GB" sz="3200" dirty="0"/>
              <a:t>other people</a:t>
            </a:r>
            <a:r>
              <a:rPr lang="cs-CZ" sz="3200" dirty="0" smtClean="0"/>
              <a:t>´s</a:t>
            </a:r>
            <a:r>
              <a:rPr lang="en-GB" sz="3200" dirty="0" smtClean="0"/>
              <a:t> </a:t>
            </a:r>
            <a:r>
              <a:rPr lang="en-GB" sz="3200" dirty="0" smtClean="0"/>
              <a:t>work </a:t>
            </a:r>
            <a:endParaRPr lang="cs-CZ" sz="3200" dirty="0" smtClean="0"/>
          </a:p>
          <a:p>
            <a:pPr marL="457200" indent="-457200"/>
            <a:r>
              <a:rPr lang="en-GB" sz="3200" dirty="0" smtClean="0"/>
              <a:t>Planning </a:t>
            </a:r>
            <a:r>
              <a:rPr lang="en-GB" sz="3200" dirty="0" smtClean="0"/>
              <a:t>the work</a:t>
            </a:r>
          </a:p>
          <a:p>
            <a:pPr marL="457200" indent="-457200"/>
            <a:r>
              <a:rPr lang="en-GB" sz="3200" dirty="0" smtClean="0"/>
              <a:t>Al</a:t>
            </a:r>
            <a:r>
              <a:rPr lang="cs-CZ" sz="3200" dirty="0" smtClean="0"/>
              <a:t>l</a:t>
            </a:r>
            <a:r>
              <a:rPr lang="en-GB" sz="3200" dirty="0" err="1" smtClean="0"/>
              <a:t>ocating</a:t>
            </a:r>
            <a:r>
              <a:rPr lang="en-GB" sz="3200" dirty="0" smtClean="0"/>
              <a:t> the resources</a:t>
            </a:r>
          </a:p>
          <a:p>
            <a:pPr marL="457200" indent="-457200"/>
            <a:r>
              <a:rPr lang="en-GB" sz="3200" dirty="0" smtClean="0"/>
              <a:t>Control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346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MANAGEMENT FUNCTIONS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Planning</a:t>
            </a:r>
          </a:p>
          <a:p>
            <a:pPr marL="457200" indent="-457200"/>
            <a:r>
              <a:rPr lang="en-GB" sz="3200" dirty="0" smtClean="0"/>
              <a:t>Organizing</a:t>
            </a:r>
          </a:p>
          <a:p>
            <a:pPr marL="457200" indent="-457200"/>
            <a:r>
              <a:rPr lang="en-GB" sz="3200" dirty="0" smtClean="0"/>
              <a:t>Staffing</a:t>
            </a:r>
          </a:p>
          <a:p>
            <a:pPr marL="457200" indent="-457200"/>
            <a:r>
              <a:rPr lang="en-GB" sz="3200" dirty="0" smtClean="0"/>
              <a:t>Leading</a:t>
            </a:r>
          </a:p>
          <a:p>
            <a:pPr marL="457200" indent="-457200"/>
            <a:r>
              <a:rPr lang="en-GB" sz="3200" dirty="0" smtClean="0"/>
              <a:t>Controlling 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PLANNING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how to achieve a particular goal</a:t>
            </a:r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251" y="2060848"/>
            <a:ext cx="3743498" cy="45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9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TYPES OF PLANES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5298904"/>
          </a:xfrm>
        </p:spPr>
        <p:txBody>
          <a:bodyPr>
            <a:normAutofit fontScale="92500"/>
          </a:bodyPr>
          <a:lstStyle/>
          <a:p>
            <a:pPr marL="457200" indent="-457200"/>
            <a:r>
              <a:rPr lang="en-GB" sz="3200" dirty="0" smtClean="0"/>
              <a:t>According to time:</a:t>
            </a:r>
          </a:p>
          <a:p>
            <a:pPr marL="811213" lvl="1" indent="-368300"/>
            <a:r>
              <a:rPr lang="en-GB" sz="3200" dirty="0" smtClean="0"/>
              <a:t>Long-term plan (5 and more years)</a:t>
            </a:r>
          </a:p>
          <a:p>
            <a:pPr marL="811213" lvl="1" indent="-368300"/>
            <a:r>
              <a:rPr lang="en-GB" sz="3200" dirty="0" smtClean="0"/>
              <a:t>Medium-term plan (1-5 years)</a:t>
            </a:r>
          </a:p>
          <a:p>
            <a:pPr marL="811213" lvl="1" indent="-368300"/>
            <a:r>
              <a:rPr lang="en-GB" sz="3200" dirty="0" smtClean="0"/>
              <a:t>Short-term plan (up to 1 year)</a:t>
            </a:r>
          </a:p>
          <a:p>
            <a:pPr marL="442913" indent="-442913"/>
            <a:r>
              <a:rPr lang="en-GB" sz="3200" dirty="0" smtClean="0"/>
              <a:t>According to control:</a:t>
            </a:r>
          </a:p>
          <a:p>
            <a:pPr marL="811213" lvl="1" indent="-368300"/>
            <a:r>
              <a:rPr lang="en-GB" sz="3200" dirty="0" smtClean="0"/>
              <a:t>Strategic plan</a:t>
            </a:r>
          </a:p>
          <a:p>
            <a:pPr marL="811213" lvl="1" indent="-368300"/>
            <a:r>
              <a:rPr lang="en-GB" sz="3200" dirty="0" smtClean="0"/>
              <a:t>Tactical plan</a:t>
            </a:r>
          </a:p>
          <a:p>
            <a:pPr marL="811213" lvl="1" indent="-368300"/>
            <a:r>
              <a:rPr lang="en-GB" sz="3200" dirty="0" smtClean="0"/>
              <a:t>Operational plan</a:t>
            </a:r>
          </a:p>
          <a:p>
            <a:pPr marL="442913" lvl="1" indent="-442913"/>
            <a:r>
              <a:rPr lang="en-GB" sz="3200" dirty="0" smtClean="0"/>
              <a:t>According to area management – e.g. Production plan, staffing plan, financial plan …</a:t>
            </a:r>
          </a:p>
          <a:p>
            <a:pPr marL="442913" indent="-442913"/>
            <a:endParaRPr lang="en-GB" sz="3200" dirty="0" smtClean="0"/>
          </a:p>
          <a:p>
            <a:pPr marL="811213" lvl="1" indent="-368300"/>
            <a:endParaRPr lang="en-GB" sz="3000" dirty="0" smtClean="0"/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857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ORGANIZING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35292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en-GB" sz="3200" dirty="0" smtClean="0"/>
              <a:t>assigning work and granting authority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cs-CZ" sz="3200" dirty="0"/>
              <a:t>T</a:t>
            </a:r>
            <a:r>
              <a:rPr lang="en-GB" sz="3200" dirty="0" smtClean="0"/>
              <a:t>he goal is to design an organizational structure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Types of organizational structures:</a:t>
            </a:r>
          </a:p>
          <a:p>
            <a:pPr marL="900113" lvl="1" indent="-457200"/>
            <a:r>
              <a:rPr lang="en-GB" sz="3000" dirty="0" smtClean="0"/>
              <a:t>Functional structure</a:t>
            </a:r>
          </a:p>
          <a:p>
            <a:pPr marL="900113" lvl="1" indent="-457200"/>
            <a:r>
              <a:rPr lang="en-GB" sz="3000" dirty="0" smtClean="0"/>
              <a:t>Divisional structure</a:t>
            </a:r>
          </a:p>
          <a:p>
            <a:pPr marL="900113" lvl="1" indent="-457200"/>
            <a:r>
              <a:rPr lang="en-GB" sz="3000" dirty="0" smtClean="0"/>
              <a:t>matrix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44226"/>
            <a:ext cx="3984104" cy="26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STAFFING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includes human resources planning and working with employees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The company have to find people with:</a:t>
            </a:r>
          </a:p>
          <a:p>
            <a:pPr marL="811213" lvl="1" indent="-368300"/>
            <a:r>
              <a:rPr lang="en-GB" sz="3200" dirty="0" smtClean="0"/>
              <a:t>Right skills</a:t>
            </a:r>
          </a:p>
          <a:p>
            <a:pPr marL="811213" lvl="1" indent="-368300"/>
            <a:r>
              <a:rPr lang="en-GB" sz="3200" dirty="0" smtClean="0"/>
              <a:t>Knowledge</a:t>
            </a:r>
          </a:p>
          <a:p>
            <a:pPr marL="811213" lvl="1" indent="-368300"/>
            <a:r>
              <a:rPr lang="en-GB" sz="3200" dirty="0" smtClean="0"/>
              <a:t>Abilities to be the right employee on the right place.</a:t>
            </a:r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509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STAFFING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It includes a lot of work with employees:</a:t>
            </a:r>
          </a:p>
          <a:p>
            <a:pPr marL="457200" indent="-457200"/>
            <a:r>
              <a:rPr lang="en-GB" sz="3200" dirty="0" smtClean="0"/>
              <a:t>Recruiting</a:t>
            </a:r>
          </a:p>
          <a:p>
            <a:pPr marL="457200" indent="-457200"/>
            <a:r>
              <a:rPr lang="en-GB" sz="3200" dirty="0" smtClean="0"/>
              <a:t>Selecting</a:t>
            </a:r>
          </a:p>
          <a:p>
            <a:pPr marL="457200" indent="-457200"/>
            <a:r>
              <a:rPr lang="en-GB" sz="3200" dirty="0" smtClean="0"/>
              <a:t>Training</a:t>
            </a:r>
          </a:p>
          <a:p>
            <a:pPr marL="457200" indent="-457200"/>
            <a:r>
              <a:rPr lang="en-GB" sz="3200" dirty="0" smtClean="0"/>
              <a:t>Developing</a:t>
            </a:r>
          </a:p>
          <a:p>
            <a:pPr marL="457200" indent="-457200"/>
            <a:r>
              <a:rPr lang="cs-CZ" sz="3200" smtClean="0"/>
              <a:t>Educating</a:t>
            </a:r>
            <a:endParaRPr lang="en-GB" sz="3200" dirty="0" smtClean="0"/>
          </a:p>
          <a:p>
            <a:pPr marL="457200" indent="-457200"/>
            <a:r>
              <a:rPr lang="en-GB" sz="3200" dirty="0" smtClean="0"/>
              <a:t>Etc.</a:t>
            </a:r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3911769" cy="45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8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427</TotalTime>
  <Words>285</Words>
  <Application>Microsoft Office PowerPoint</Application>
  <PresentationFormat>Předvádění na obrazovce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Soho</vt:lpstr>
      <vt:lpstr>MAnagement</vt:lpstr>
      <vt:lpstr>WHAT´S MANAGEMENT?</vt:lpstr>
      <vt:lpstr>WHO IS A MANAGER?</vt:lpstr>
      <vt:lpstr>MANAGEMENT FUNCTIONS</vt:lpstr>
      <vt:lpstr>PLANNING</vt:lpstr>
      <vt:lpstr>TYPES OF PLANES</vt:lpstr>
      <vt:lpstr>ORGANIZING</vt:lpstr>
      <vt:lpstr>STAFFING</vt:lpstr>
      <vt:lpstr>STAFFING</vt:lpstr>
      <vt:lpstr>LEADING</vt:lpstr>
      <vt:lpstr>CONTROLLING</vt:lpstr>
      <vt:lpstr>TYPES OF CONTROL</vt:lpstr>
      <vt:lpstr>Prezentace aplikace PowerPoint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40</cp:revision>
  <dcterms:created xsi:type="dcterms:W3CDTF">2014-04-24T17:21:30Z</dcterms:created>
  <dcterms:modified xsi:type="dcterms:W3CDTF">2014-08-22T13:54:27Z</dcterms:modified>
</cp:coreProperties>
</file>