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3" r:id="rId5"/>
    <p:sldId id="274" r:id="rId6"/>
    <p:sldId id="259" r:id="rId7"/>
    <p:sldId id="262" r:id="rId8"/>
    <p:sldId id="260" r:id="rId9"/>
    <p:sldId id="263" r:id="rId10"/>
    <p:sldId id="264" r:id="rId11"/>
    <p:sldId id="261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60"/>
  </p:normalViewPr>
  <p:slideViewPr>
    <p:cSldViewPr>
      <p:cViewPr varScale="1">
        <p:scale>
          <a:sx n="70" d="100"/>
          <a:sy n="70" d="100"/>
        </p:scale>
        <p:origin x="5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E70B7B9-502D-4729-8328-BE3AA2D359D7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commons.wikimedia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PRIMATES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09800" y="4725144"/>
            <a:ext cx="4953000" cy="1752600"/>
          </a:xfrm>
        </p:spPr>
        <p:txBody>
          <a:bodyPr>
            <a:normAutofit fontScale="62500" lnSpcReduction="20000"/>
          </a:bodyPr>
          <a:lstStyle/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Výukový materiál OR 03 - </a:t>
            </a:r>
            <a:r>
              <a:rPr lang="cs-CZ" alt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81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Tvůrce: Mgr. Alena Výborná</a:t>
            </a: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 anglické verze: Mgr. Miloslava </a:t>
            </a:r>
            <a:r>
              <a:rPr lang="cs-CZ" altLang="cs-CZ" b="1" dirty="0" err="1">
                <a:solidFill>
                  <a:schemeClr val="tx1"/>
                </a:solidFill>
                <a:latin typeface="Arial" panose="020B0604020202020204" pitchFamily="34" charset="0"/>
              </a:rPr>
              <a:t>Dorážková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Projekt: S anglickým jazykem do dalších předmětů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Registrační číslo: CZ.1.07/1.1.36/03.0005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706" y="895771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Guenon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21506" name="Picture 2" descr="File:Kockodan husarsky zooohr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04664"/>
            <a:ext cx="4646290" cy="6195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PRIMÁTI – MONKEYS AND APES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Baboons</a:t>
            </a:r>
          </a:p>
          <a:p>
            <a:r>
              <a:rPr lang="en-GB" dirty="0" smtClean="0"/>
              <a:t>Monkey with a long face</a:t>
            </a:r>
          </a:p>
          <a:p>
            <a:r>
              <a:rPr lang="en-GB" dirty="0" smtClean="0"/>
              <a:t>Africa and the southern part of Arabian peninsula</a:t>
            </a:r>
          </a:p>
          <a:p>
            <a:r>
              <a:rPr lang="en-GB" dirty="0" smtClean="0"/>
              <a:t>Males are much bigger than females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Baboon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File:Male Guinea Baboon in Nuremberg Zo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22866"/>
            <a:ext cx="5819800" cy="4364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PRIMÁTI – MONKEY AND APES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 smtClean="0"/>
              <a:t>Sapajous</a:t>
            </a:r>
            <a:endParaRPr lang="en-GB" b="1" dirty="0" smtClean="0"/>
          </a:p>
          <a:p>
            <a:r>
              <a:rPr lang="en-GB" dirty="0" smtClean="0"/>
              <a:t>High intelligence</a:t>
            </a:r>
            <a:endParaRPr lang="en-GB" dirty="0"/>
          </a:p>
        </p:txBody>
      </p:sp>
      <p:pic>
        <p:nvPicPr>
          <p:cNvPr id="23554" name="Picture 2" descr="File:Capuchin Costa R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060848"/>
            <a:ext cx="4614689" cy="4516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PRIMATES – APES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They are big</a:t>
            </a:r>
          </a:p>
          <a:p>
            <a:r>
              <a:rPr lang="en-GB" dirty="0" smtClean="0"/>
              <a:t>They are </a:t>
            </a:r>
            <a:r>
              <a:rPr lang="en-GB" dirty="0" err="1" smtClean="0"/>
              <a:t>tailess</a:t>
            </a:r>
            <a:endParaRPr lang="en-GB" dirty="0" smtClean="0"/>
          </a:p>
          <a:p>
            <a:r>
              <a:rPr lang="en-GB" dirty="0" smtClean="0"/>
              <a:t>Endangered</a:t>
            </a:r>
          </a:p>
          <a:p>
            <a:r>
              <a:rPr lang="en-GB" b="1" dirty="0" smtClean="0"/>
              <a:t>Chimpanzee </a:t>
            </a:r>
            <a:r>
              <a:rPr lang="en-GB" dirty="0" smtClean="0"/>
              <a:t>(endangered critically)</a:t>
            </a:r>
            <a:endParaRPr lang="en-GB" b="1" dirty="0" smtClean="0"/>
          </a:p>
          <a:p>
            <a:r>
              <a:rPr lang="en-GB" b="1" dirty="0" smtClean="0"/>
              <a:t>Gorilla </a:t>
            </a:r>
            <a:r>
              <a:rPr lang="en-GB" dirty="0" smtClean="0"/>
              <a:t>(endangered critically)</a:t>
            </a:r>
          </a:p>
          <a:p>
            <a:r>
              <a:rPr lang="en-GB" b="1" dirty="0" err="1" smtClean="0"/>
              <a:t>Orangutang</a:t>
            </a:r>
            <a:r>
              <a:rPr lang="en-GB" b="1" dirty="0" smtClean="0"/>
              <a:t> </a:t>
            </a:r>
            <a:r>
              <a:rPr lang="en-GB" dirty="0" smtClean="0"/>
              <a:t>(Asian old growth forests)</a:t>
            </a:r>
          </a:p>
          <a:p>
            <a:r>
              <a:rPr lang="en-GB" b="1" dirty="0" smtClean="0"/>
              <a:t>Gibbon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Chimpanzee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8" name="Picture 2" descr="http://upload.wikimedia.org/wikipedia/commons/thumb/c/c1/Gombe_Stream_NP_Alphatier.jpg/640px-Gombe_Stream_NP_Alphati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7422" y="980728"/>
            <a:ext cx="3961880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Gorilla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6626" name="Picture 2" descr="File:Gori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484784"/>
            <a:ext cx="6251848" cy="4688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Orangutang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7650" name="Picture 2" descr="http://upload.wikimedia.org/wikipedia/commons/thumb/9/93/Orang-utan_bukit_lawang_2006.jpg/800px-Orang-utan_bukit_lawang_2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078850"/>
            <a:ext cx="5892180" cy="4419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REVISION: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1) What is the main feature of primates? </a:t>
            </a:r>
          </a:p>
          <a:p>
            <a:endParaRPr lang="en-GB" dirty="0" smtClean="0"/>
          </a:p>
          <a:p>
            <a:r>
              <a:rPr lang="en-GB" dirty="0" smtClean="0"/>
              <a:t>2) Where do </a:t>
            </a:r>
            <a:r>
              <a:rPr lang="en-GB" dirty="0" err="1" smtClean="0"/>
              <a:t>prosimians</a:t>
            </a:r>
            <a:r>
              <a:rPr lang="en-GB" dirty="0" smtClean="0"/>
              <a:t> live? </a:t>
            </a:r>
          </a:p>
          <a:p>
            <a:endParaRPr lang="en-GB" dirty="0" smtClean="0"/>
          </a:p>
          <a:p>
            <a:r>
              <a:rPr lang="en-GB" dirty="0" smtClean="0"/>
              <a:t>3) An endangered </a:t>
            </a:r>
            <a:r>
              <a:rPr lang="en-GB" dirty="0" err="1" smtClean="0"/>
              <a:t>prosiminian</a:t>
            </a:r>
            <a:r>
              <a:rPr lang="en-GB" dirty="0" smtClean="0"/>
              <a:t> with big eyes which uses jumps to move is called:</a:t>
            </a:r>
          </a:p>
          <a:p>
            <a:endParaRPr lang="en-GB" dirty="0" smtClean="0"/>
          </a:p>
          <a:p>
            <a:r>
              <a:rPr lang="en-GB" dirty="0" smtClean="0"/>
              <a:t>4) A monkey with a long face is:</a:t>
            </a:r>
          </a:p>
          <a:p>
            <a:endParaRPr lang="en-GB" dirty="0" smtClean="0"/>
          </a:p>
          <a:p>
            <a:r>
              <a:rPr lang="en-GB" dirty="0" smtClean="0"/>
              <a:t>5) What apes occur in Asian old growth forests?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r>
              <a:rPr lang="cs-CZ" sz="2000" dirty="0" smtClean="0"/>
              <a:t>Obrázky: </a:t>
            </a:r>
            <a:r>
              <a:rPr lang="cs-CZ" sz="2000" dirty="0" smtClean="0">
                <a:hlinkClick r:id="rId2"/>
              </a:rPr>
              <a:t>http://commons.wikimedia.org</a:t>
            </a:r>
            <a:r>
              <a:rPr lang="cs-CZ" sz="2000" dirty="0" smtClean="0"/>
              <a:t> (osvobozeno od autorských práv)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PRIMATES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very important group of mammals</a:t>
            </a:r>
          </a:p>
          <a:p>
            <a:r>
              <a:rPr lang="en-GB" dirty="0" smtClean="0"/>
              <a:t>There are:</a:t>
            </a:r>
          </a:p>
          <a:p>
            <a:pPr lvl="1"/>
            <a:r>
              <a:rPr lang="en-GB" dirty="0" err="1" smtClean="0"/>
              <a:t>Prosimians</a:t>
            </a:r>
            <a:endParaRPr lang="en-GB" dirty="0" smtClean="0"/>
          </a:p>
          <a:p>
            <a:pPr lvl="1"/>
            <a:r>
              <a:rPr lang="en-GB" dirty="0" smtClean="0"/>
              <a:t>Monkeys</a:t>
            </a:r>
          </a:p>
          <a:p>
            <a:pPr lvl="1"/>
            <a:r>
              <a:rPr lang="en-GB" dirty="0" smtClean="0"/>
              <a:t>Apes</a:t>
            </a:r>
          </a:p>
          <a:p>
            <a:pPr lvl="1"/>
            <a:r>
              <a:rPr lang="en-GB" dirty="0" smtClean="0"/>
              <a:t>A man</a:t>
            </a:r>
          </a:p>
          <a:p>
            <a:r>
              <a:rPr lang="en-GB" b="1" dirty="0" smtClean="0"/>
              <a:t>Flat nails </a:t>
            </a:r>
            <a:r>
              <a:rPr lang="en-GB" dirty="0" smtClean="0"/>
              <a:t>are one of the typical features</a:t>
            </a:r>
            <a:endParaRPr lang="en-GB" b="1" dirty="0" smtClean="0"/>
          </a:p>
          <a:p>
            <a:r>
              <a:rPr lang="en-GB" dirty="0" smtClean="0"/>
              <a:t>Herbivores, omnivores, insectivores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PRIMATES - PROSIMIANS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Africa, Asia</a:t>
            </a:r>
          </a:p>
          <a:p>
            <a:r>
              <a:rPr lang="en-GB" dirty="0" smtClean="0"/>
              <a:t>Most of them are nocturnal animals</a:t>
            </a:r>
          </a:p>
          <a:p>
            <a:r>
              <a:rPr lang="en-GB" dirty="0" smtClean="0"/>
              <a:t>They have big eyes</a:t>
            </a:r>
          </a:p>
          <a:p>
            <a:r>
              <a:rPr lang="en-GB" b="1" dirty="0" smtClean="0"/>
              <a:t>Lemur </a:t>
            </a:r>
            <a:r>
              <a:rPr lang="en-GB" b="1" dirty="0" err="1" smtClean="0"/>
              <a:t>catta</a:t>
            </a:r>
            <a:endParaRPr lang="en-GB" b="1" dirty="0" smtClean="0"/>
          </a:p>
          <a:p>
            <a:pPr lvl="1"/>
            <a:r>
              <a:rPr lang="en-GB" dirty="0" smtClean="0"/>
              <a:t>Madagascar</a:t>
            </a:r>
          </a:p>
          <a:p>
            <a:pPr lvl="1"/>
            <a:r>
              <a:rPr lang="en-GB" dirty="0" smtClean="0"/>
              <a:t>A herbivore</a:t>
            </a:r>
          </a:p>
          <a:p>
            <a:pPr lvl="1"/>
            <a:r>
              <a:rPr lang="en-GB" dirty="0" smtClean="0"/>
              <a:t>Endangered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Lemur </a:t>
            </a:r>
            <a:r>
              <a:rPr lang="cs-CZ" dirty="0" err="1" smtClean="0"/>
              <a:t>catta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8674" name="Picture 2" descr="http://upload.wikimedia.org/wikipedia/commons/thumb/7/78/Lemurien_1006a.JPG/640px-Lemurien_100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32656"/>
            <a:ext cx="4176464" cy="6264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1746" name="Picture 2" descr="http://upload.wikimedia.org/wikipedia/commons/thumb/7/70/L%C3%A9murien_1052a.JPG/1024px-L%C3%A9murien_105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327" y="908720"/>
            <a:ext cx="8538128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PRIMATES - PROSIMIANS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 smtClean="0"/>
              <a:t>Bushbaby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Small species with big eyes and ears</a:t>
            </a:r>
          </a:p>
          <a:p>
            <a:pPr lvl="1"/>
            <a:r>
              <a:rPr lang="en-GB" dirty="0" smtClean="0"/>
              <a:t>Long back legs</a:t>
            </a:r>
          </a:p>
          <a:p>
            <a:pPr lvl="1"/>
            <a:r>
              <a:rPr lang="en-GB" dirty="0" smtClean="0"/>
              <a:t>They use long jumps for the movement</a:t>
            </a:r>
          </a:p>
          <a:p>
            <a:pPr lvl="1"/>
            <a:r>
              <a:rPr lang="en-GB" dirty="0" smtClean="0"/>
              <a:t>They eat insects and small vertebrates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Bushbaby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http://upload.wikimedia.org/wikipedia/commons/thumb/3/3c/Galago_senegalensis-Mus%C3%A9e_zoologique_de_Strasbourg.jpg/640px-Galago_senegalensis-Mus%C3%A9e_zoologique_de_Strasbou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548680"/>
            <a:ext cx="4608512" cy="6059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PRIMATES – MONKEYS AND APES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Guenons</a:t>
            </a:r>
          </a:p>
          <a:p>
            <a:pPr lvl="1"/>
            <a:r>
              <a:rPr lang="en-GB" dirty="0" smtClean="0"/>
              <a:t>They live in Africa, in the south from Sahara</a:t>
            </a:r>
          </a:p>
          <a:p>
            <a:pPr lvl="1"/>
            <a:r>
              <a:rPr lang="en-GB" dirty="0" smtClean="0"/>
              <a:t>Most of them live in trees</a:t>
            </a:r>
          </a:p>
          <a:p>
            <a:pPr lvl="1"/>
            <a:r>
              <a:rPr lang="en-GB" dirty="0" smtClean="0"/>
              <a:t>A long tail</a:t>
            </a:r>
          </a:p>
          <a:p>
            <a:pPr lvl="1"/>
            <a:r>
              <a:rPr lang="en-GB" dirty="0" smtClean="0"/>
              <a:t>Old growth forests species are colourful</a:t>
            </a:r>
          </a:p>
          <a:p>
            <a:r>
              <a:rPr lang="en-GB" b="1" dirty="0" smtClean="0"/>
              <a:t>Macaque rhesus</a:t>
            </a:r>
          </a:p>
          <a:p>
            <a:pPr lvl="1"/>
            <a:r>
              <a:rPr lang="en-GB" dirty="0" smtClean="0"/>
              <a:t>It used to be an animal for laboratory experiments</a:t>
            </a:r>
          </a:p>
          <a:p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Macague</a:t>
            </a:r>
            <a:r>
              <a:rPr lang="cs-CZ" dirty="0" smtClean="0"/>
              <a:t> </a:t>
            </a:r>
            <a:r>
              <a:rPr lang="cs-CZ" dirty="0" err="1" smtClean="0"/>
              <a:t>rhesus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482" name="Picture 2" descr="File:Formosa-Mak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5919614" cy="4341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264</TotalTime>
  <Words>327</Words>
  <Application>Microsoft Office PowerPoint</Application>
  <PresentationFormat>Předvádění na obrazovce (4:3)</PresentationFormat>
  <Paragraphs>76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Georgia</vt:lpstr>
      <vt:lpstr>Trebuchet MS</vt:lpstr>
      <vt:lpstr>Wingdings 2</vt:lpstr>
      <vt:lpstr>Urbanistický</vt:lpstr>
      <vt:lpstr>PRIMATES</vt:lpstr>
      <vt:lpstr>PRIMATES</vt:lpstr>
      <vt:lpstr>PRIMATES - PROSIMIANS</vt:lpstr>
      <vt:lpstr>Lemur catta</vt:lpstr>
      <vt:lpstr>Prezentace aplikace PowerPoint</vt:lpstr>
      <vt:lpstr>PRIMATES - PROSIMIANS</vt:lpstr>
      <vt:lpstr>Bushbaby</vt:lpstr>
      <vt:lpstr>PRIMATES – MONKEYS AND APES</vt:lpstr>
      <vt:lpstr>Macague rhesus</vt:lpstr>
      <vt:lpstr>Guenon</vt:lpstr>
      <vt:lpstr>PRIMÁTI – MONKEYS AND APES</vt:lpstr>
      <vt:lpstr>Baboon</vt:lpstr>
      <vt:lpstr>PRIMÁTI – MONKEY AND APES</vt:lpstr>
      <vt:lpstr>PRIMATES – APES</vt:lpstr>
      <vt:lpstr>Chimpanzee</vt:lpstr>
      <vt:lpstr>Gorilla</vt:lpstr>
      <vt:lpstr>Orangutang</vt:lpstr>
      <vt:lpstr>REVISION:</vt:lpstr>
      <vt:lpstr>Zdroj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PRIMÁTI</dc:title>
  <dc:creator>Alča</dc:creator>
  <cp:lastModifiedBy>Vopěnková Šárka</cp:lastModifiedBy>
  <cp:revision>34</cp:revision>
  <dcterms:created xsi:type="dcterms:W3CDTF">2014-08-12T11:17:04Z</dcterms:created>
  <dcterms:modified xsi:type="dcterms:W3CDTF">2014-11-27T10:53:25Z</dcterms:modified>
</cp:coreProperties>
</file>