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70" d="100"/>
          <a:sy n="70" d="100"/>
        </p:scale>
        <p:origin x="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3D6AF2E-5495-4712-BCD2-BE535CB94909}" type="datetimeFigureOut">
              <a:rPr lang="cs-CZ" smtClean="0"/>
              <a:pPr/>
              <a:t>27. 11. 2014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commons.wikimedia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INSECTIVORES AND CHIROPTERANS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08163" y="4645024"/>
            <a:ext cx="4953000" cy="1752600"/>
          </a:xfrm>
        </p:spPr>
        <p:txBody>
          <a:bodyPr>
            <a:normAutofit fontScale="62500" lnSpcReduction="20000"/>
          </a:bodyPr>
          <a:lstStyle/>
          <a:p>
            <a:pPr marL="63500" algn="ctr"/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Výukový materiál OR 03 </a:t>
            </a:r>
            <a:r>
              <a:rPr lang="cs-CZ" altLang="cs-CZ" b="1">
                <a:solidFill>
                  <a:schemeClr val="tx1"/>
                </a:solidFill>
                <a:latin typeface="Arial" panose="020B0604020202020204" pitchFamily="34" charset="0"/>
              </a:rPr>
              <a:t>- </a:t>
            </a:r>
            <a:r>
              <a:rPr lang="cs-CZ" altLang="cs-CZ" b="1" smtClean="0">
                <a:solidFill>
                  <a:schemeClr val="tx1"/>
                </a:solidFill>
                <a:latin typeface="Arial" panose="020B0604020202020204" pitchFamily="34" charset="0"/>
              </a:rPr>
              <a:t>80</a:t>
            </a:r>
            <a:endParaRPr lang="cs-CZ" altLang="cs-CZ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63500" algn="ctr"/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Tvůrce: Mgr. Alena Výborná</a:t>
            </a:r>
          </a:p>
          <a:p>
            <a:pPr marL="63500" algn="ctr"/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Tvůrce anglické verze: Mgr. Miloslava </a:t>
            </a:r>
            <a:r>
              <a:rPr lang="cs-CZ" altLang="cs-CZ" b="1" dirty="0" err="1">
                <a:solidFill>
                  <a:schemeClr val="tx1"/>
                </a:solidFill>
                <a:latin typeface="Arial" panose="020B0604020202020204" pitchFamily="34" charset="0"/>
              </a:rPr>
              <a:t>Dorážková</a:t>
            </a:r>
            <a:endParaRPr lang="cs-CZ" altLang="cs-CZ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63500" algn="ctr"/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Projekt: S anglickým jazykem do dalších předmětů</a:t>
            </a:r>
          </a:p>
          <a:p>
            <a:pPr marL="63500" algn="ctr"/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Registrační číslo: CZ.1.07/1.1.36/03.0005</a:t>
            </a:r>
          </a:p>
          <a:p>
            <a:pPr marL="63500" algn="ctr"/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Tento projekt je spolufinancován ESF a SR ČR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49275"/>
            <a:ext cx="4421188" cy="1079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INSECTIVORES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Small sized mammals</a:t>
            </a:r>
          </a:p>
          <a:p>
            <a:r>
              <a:rPr lang="en-GB" dirty="0" smtClean="0"/>
              <a:t>A different shape of the</a:t>
            </a:r>
          </a:p>
          <a:p>
            <a:r>
              <a:rPr lang="en-GB" dirty="0" smtClean="0"/>
              <a:t>A big amount of teeth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INSECTIVORES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b="1" dirty="0" smtClean="0"/>
              <a:t>hedgehog</a:t>
            </a:r>
            <a:r>
              <a:rPr lang="en-GB" dirty="0" smtClean="0"/>
              <a:t> is our best-known insectivore</a:t>
            </a:r>
            <a:endParaRPr lang="en-GB" b="1" dirty="0" smtClean="0"/>
          </a:p>
          <a:p>
            <a:pPr lvl="1"/>
            <a:r>
              <a:rPr lang="en-GB" dirty="0" smtClean="0"/>
              <a:t>In danger it curls into a ball</a:t>
            </a:r>
          </a:p>
          <a:p>
            <a:pPr lvl="1"/>
            <a:r>
              <a:rPr lang="en-GB" dirty="0" smtClean="0"/>
              <a:t>It buries into leaves and leaf </a:t>
            </a:r>
            <a:r>
              <a:rPr lang="en-GB" dirty="0" err="1" smtClean="0"/>
              <a:t>mold</a:t>
            </a:r>
            <a:r>
              <a:rPr lang="en-GB" dirty="0" smtClean="0"/>
              <a:t> for winter</a:t>
            </a:r>
          </a:p>
          <a:p>
            <a:pPr lvl="1"/>
            <a:r>
              <a:rPr lang="en-GB" dirty="0" smtClean="0"/>
              <a:t>It starts its winter sleep in September – October</a:t>
            </a:r>
          </a:p>
          <a:p>
            <a:pPr lvl="1"/>
            <a:r>
              <a:rPr lang="en-GB" dirty="0" smtClean="0"/>
              <a:t>There are two types of hedgehogs in the Czech Republic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INSECTIVORES – a </a:t>
            </a:r>
            <a:r>
              <a:rPr lang="cs-CZ" dirty="0" err="1" smtClean="0"/>
              <a:t>hedgehog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http://upload.wikimedia.org/wikipedia/commons/thumb/e/e1/Erinaceus_europaeus_LC0119.jpg/800px-Erinaceus_europaeus_LC0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123470"/>
            <a:ext cx="6048672" cy="4528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INSECTIVORES – a </a:t>
            </a:r>
            <a:r>
              <a:rPr lang="cs-CZ" dirty="0" err="1" smtClean="0"/>
              <a:t>hedgehog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7410" name="Picture 2" descr="http://upload.wikimedia.org/wikipedia/commons/e/e1/Erinaceus_europaeus_%28Marek_Szczepanek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6191250" cy="401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b="1" dirty="0" smtClean="0"/>
              <a:t>mole</a:t>
            </a:r>
            <a:r>
              <a:rPr lang="en-GB" dirty="0" smtClean="0"/>
              <a:t> is adapted excellently for underground life</a:t>
            </a:r>
            <a:endParaRPr lang="en-GB" b="1" dirty="0" smtClean="0"/>
          </a:p>
          <a:p>
            <a:pPr lvl="1"/>
            <a:r>
              <a:rPr lang="en-GB" dirty="0" smtClean="0"/>
              <a:t>Front legs are massive, shovel shaped</a:t>
            </a:r>
            <a:endParaRPr lang="en-GB" dirty="0" smtClean="0">
              <a:solidFill>
                <a:srgbClr val="FF0000"/>
              </a:solidFill>
            </a:endParaRPr>
          </a:p>
          <a:p>
            <a:pPr lvl="1"/>
            <a:r>
              <a:rPr lang="en-GB" dirty="0" smtClean="0"/>
              <a:t>It has strong claws</a:t>
            </a:r>
          </a:p>
          <a:p>
            <a:pPr lvl="1"/>
            <a:r>
              <a:rPr lang="en-GB" dirty="0" smtClean="0"/>
              <a:t>It digs corridors</a:t>
            </a:r>
          </a:p>
          <a:p>
            <a:pPr lvl="1"/>
            <a:r>
              <a:rPr lang="en-GB" dirty="0" smtClean="0"/>
              <a:t>It pushes the spare soil up to the surface - molehills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Shrews</a:t>
            </a:r>
          </a:p>
          <a:p>
            <a:r>
              <a:rPr lang="en-GB" dirty="0" smtClean="0"/>
              <a:t>They are similar to mice</a:t>
            </a:r>
          </a:p>
          <a:p>
            <a:r>
              <a:rPr lang="en-GB" dirty="0" smtClean="0"/>
              <a:t>They have a long pointed muzzle</a:t>
            </a:r>
          </a:p>
          <a:p>
            <a:r>
              <a:rPr lang="en-GB" dirty="0" smtClean="0"/>
              <a:t>A </a:t>
            </a:r>
            <a:r>
              <a:rPr lang="en-GB" b="1" dirty="0" smtClean="0"/>
              <a:t>common shrew </a:t>
            </a:r>
            <a:r>
              <a:rPr lang="en-GB" dirty="0" smtClean="0"/>
              <a:t>is the largest group of shrews in the Czech Republic</a:t>
            </a:r>
          </a:p>
          <a:p>
            <a:r>
              <a:rPr lang="en-GB" b="1" dirty="0" smtClean="0"/>
              <a:t>A pygmy shrew </a:t>
            </a:r>
            <a:r>
              <a:rPr lang="en-GB" dirty="0" smtClean="0"/>
              <a:t>– the smallest mammal in the Czech Republic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INSECTIVORES- a </a:t>
            </a:r>
            <a:r>
              <a:rPr lang="cs-CZ" dirty="0" err="1" smtClean="0"/>
              <a:t>shrew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6626" name="Picture 2" descr="File:Sorex-arane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7620000" cy="4248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CHIROPTERANS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can fly actively</a:t>
            </a:r>
          </a:p>
          <a:p>
            <a:r>
              <a:rPr lang="en-GB" dirty="0" smtClean="0"/>
              <a:t>The skeleton of the forelimbs is changed into wings</a:t>
            </a:r>
          </a:p>
          <a:p>
            <a:r>
              <a:rPr lang="en-GB" dirty="0" smtClean="0"/>
              <a:t>Bats</a:t>
            </a:r>
          </a:p>
          <a:p>
            <a:r>
              <a:rPr lang="en-GB" dirty="0" smtClean="0"/>
              <a:t>Horseshoe bats</a:t>
            </a:r>
          </a:p>
          <a:p>
            <a:r>
              <a:rPr lang="en-GB" dirty="0" smtClean="0"/>
              <a:t>Fruit bats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CHIROPTERANS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BATS AND HORSESHOE BATS</a:t>
            </a:r>
          </a:p>
          <a:p>
            <a:r>
              <a:rPr lang="en-GB" dirty="0" smtClean="0"/>
              <a:t>They eat insects</a:t>
            </a:r>
          </a:p>
          <a:p>
            <a:r>
              <a:rPr lang="en-GB" dirty="0" smtClean="0"/>
              <a:t>They are active at night</a:t>
            </a:r>
          </a:p>
          <a:p>
            <a:r>
              <a:rPr lang="en-GB" dirty="0" smtClean="0"/>
              <a:t>There are 24 species of bats and 2 species of horseshoe bats in the Czech Republic</a:t>
            </a:r>
          </a:p>
          <a:p>
            <a:r>
              <a:rPr lang="en-GB" dirty="0" smtClean="0"/>
              <a:t>They use bounced </a:t>
            </a:r>
            <a:r>
              <a:rPr lang="en-GB" b="1" dirty="0" smtClean="0"/>
              <a:t>ultrasonic signals </a:t>
            </a:r>
            <a:r>
              <a:rPr lang="en-GB" dirty="0" smtClean="0"/>
              <a:t>for the orientation</a:t>
            </a:r>
            <a:endParaRPr lang="en-GB" b="1" dirty="0" smtClean="0"/>
          </a:p>
          <a:p>
            <a:pPr>
              <a:buNone/>
            </a:pPr>
            <a:r>
              <a:rPr lang="en-GB" b="1" dirty="0" smtClean="0"/>
              <a:t>= ECHOLOCATION</a:t>
            </a:r>
            <a:endParaRPr lang="en-GB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Fruit bats </a:t>
            </a:r>
          </a:p>
          <a:p>
            <a:r>
              <a:rPr lang="en-GB" dirty="0" smtClean="0"/>
              <a:t>They do not occur in the Czech Republic</a:t>
            </a:r>
          </a:p>
          <a:p>
            <a:r>
              <a:rPr lang="en-GB" dirty="0" smtClean="0"/>
              <a:t>They are herbivores</a:t>
            </a:r>
          </a:p>
          <a:p>
            <a:r>
              <a:rPr lang="en-GB" dirty="0" smtClean="0"/>
              <a:t>They live mainly in the tropics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CHIROPTERANS – a </a:t>
            </a:r>
            <a:r>
              <a:rPr lang="cs-CZ" dirty="0" err="1" smtClean="0"/>
              <a:t>bat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</p:txBody>
      </p:sp>
      <p:pic>
        <p:nvPicPr>
          <p:cNvPr id="18434" name="Picture 2" descr="File:Big-eared-townsend-flederma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76872"/>
            <a:ext cx="7056784" cy="42889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CHIROPTERANS – </a:t>
            </a:r>
            <a:r>
              <a:rPr lang="cs-CZ" dirty="0" err="1" smtClean="0"/>
              <a:t>fruit</a:t>
            </a:r>
            <a:r>
              <a:rPr lang="cs-CZ" dirty="0" smtClean="0"/>
              <a:t> </a:t>
            </a:r>
            <a:r>
              <a:rPr lang="cs-CZ" dirty="0" err="1" smtClean="0"/>
              <a:t>bats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5602" name="Picture 2" descr="File:Five flying dogs hanging Sri La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04864"/>
            <a:ext cx="6359562" cy="4389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REVISION: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1) How does a hedgehog survive winter? </a:t>
            </a:r>
          </a:p>
          <a:p>
            <a:endParaRPr lang="en-GB" dirty="0" smtClean="0"/>
          </a:p>
          <a:p>
            <a:r>
              <a:rPr lang="en-GB" dirty="0" smtClean="0"/>
              <a:t>2) An insectivore, which lives underground, is called:</a:t>
            </a:r>
          </a:p>
          <a:p>
            <a:endParaRPr lang="en-GB" dirty="0" smtClean="0"/>
          </a:p>
          <a:p>
            <a:r>
              <a:rPr lang="en-GB" dirty="0" smtClean="0"/>
              <a:t>3) Our smallest mammal is:</a:t>
            </a:r>
          </a:p>
          <a:p>
            <a:endParaRPr lang="en-GB" dirty="0" smtClean="0"/>
          </a:p>
          <a:p>
            <a:r>
              <a:rPr lang="en-GB" dirty="0" smtClean="0"/>
              <a:t>4) Herbivores which belong to the chiropterans are called: 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5) How is the way of communication and orientation of bats called?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Sources</a:t>
            </a:r>
            <a:r>
              <a:rPr lang="cs-CZ" dirty="0" smtClean="0"/>
              <a:t>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 smtClean="0"/>
              <a:t>DOBRORUKA, Luděk J. Přírodopis pro 7. ročník základní školy. 1. </a:t>
            </a:r>
            <a:r>
              <a:rPr lang="cs-CZ" sz="2000" dirty="0" err="1" smtClean="0"/>
              <a:t>vyd</a:t>
            </a:r>
            <a:r>
              <a:rPr lang="cs-CZ" sz="2000" dirty="0" smtClean="0"/>
              <a:t>. Praha: </a:t>
            </a:r>
            <a:r>
              <a:rPr lang="cs-CZ" sz="2000" dirty="0" err="1" smtClean="0"/>
              <a:t>Scientia</a:t>
            </a:r>
            <a:r>
              <a:rPr lang="cs-CZ" sz="2000" dirty="0" smtClean="0"/>
              <a:t>, 1998, 152 s. ISBN 80-718-3134-4</a:t>
            </a:r>
          </a:p>
          <a:p>
            <a:endParaRPr lang="cs-CZ" sz="2000" dirty="0" smtClean="0"/>
          </a:p>
          <a:p>
            <a:r>
              <a:rPr lang="cs-CZ" sz="2000" dirty="0" smtClean="0"/>
              <a:t>Obrázky: </a:t>
            </a:r>
            <a:r>
              <a:rPr lang="cs-CZ" sz="2000" dirty="0" smtClean="0">
                <a:hlinkClick r:id="rId2"/>
              </a:rPr>
              <a:t>http://commons.wikimedia.org</a:t>
            </a:r>
            <a:r>
              <a:rPr lang="cs-CZ" sz="2000" dirty="0" smtClean="0"/>
              <a:t> (osvobozeno od autorských práv)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416</TotalTime>
  <Words>363</Words>
  <Application>Microsoft Office PowerPoint</Application>
  <PresentationFormat>Předvádění na obrazovce (4:3)</PresentationFormat>
  <Paragraphs>67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Georgia</vt:lpstr>
      <vt:lpstr>Trebuchet MS</vt:lpstr>
      <vt:lpstr>Wingdings 2</vt:lpstr>
      <vt:lpstr>Urbanistický</vt:lpstr>
      <vt:lpstr>INSECTIVORES AND CHIROPTERANS</vt:lpstr>
      <vt:lpstr>INSECTIVORES</vt:lpstr>
      <vt:lpstr>INSECTIVORES</vt:lpstr>
      <vt:lpstr>INSECTIVORES – a hedgehog</vt:lpstr>
      <vt:lpstr>INSECTIVORES – a hedgehog</vt:lpstr>
      <vt:lpstr>HMYZOŽRAVCI</vt:lpstr>
      <vt:lpstr>HMYZOŽRAVCI</vt:lpstr>
      <vt:lpstr> INSECTIVORES- a shrew</vt:lpstr>
      <vt:lpstr>CHIROPTERANS</vt:lpstr>
      <vt:lpstr>CHIROPTERANS</vt:lpstr>
      <vt:lpstr>CHIROPTERANS – a bat</vt:lpstr>
      <vt:lpstr>CHIROPTERANS – fruit bats</vt:lpstr>
      <vt:lpstr>REVISION:</vt:lpstr>
      <vt:lpstr>Sources: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HMYŽORVACI</dc:title>
  <dc:creator>Alča</dc:creator>
  <cp:lastModifiedBy>Vopěnková Šárka</cp:lastModifiedBy>
  <cp:revision>35</cp:revision>
  <dcterms:created xsi:type="dcterms:W3CDTF">2014-08-12T07:46:05Z</dcterms:created>
  <dcterms:modified xsi:type="dcterms:W3CDTF">2014-11-27T10:53:02Z</dcterms:modified>
</cp:coreProperties>
</file>