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2" r:id="rId9"/>
    <p:sldId id="264" r:id="rId10"/>
    <p:sldId id="272" r:id="rId11"/>
    <p:sldId id="273" r:id="rId12"/>
    <p:sldId id="27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70" d="100"/>
          <a:sy n="70" d="100"/>
        </p:scale>
        <p:origin x="5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délní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Obdélní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Obdélní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Obdélní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bdélní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Zaoblený obdélní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Zaoblený obdélní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Obdélní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datum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délní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Obdélní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Obdélní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Obdélní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Zaoblený obdélní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Zaoblený obdélní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Obdélní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Obdélní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Obdélní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Obdélní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Obdélní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Obdélní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A465D39-D43B-423E-B0D1-43EBA617AF93}" type="datetimeFigureOut">
              <a:rPr lang="cs-CZ" smtClean="0"/>
              <a:pPr/>
              <a:t>27. 11. 2014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CE9D23A-FFFC-44CF-8136-0591AAA93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commons.wikimedia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RODENTS AND HARES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4953000" cy="1752600"/>
          </a:xfrm>
        </p:spPr>
        <p:txBody>
          <a:bodyPr>
            <a:normAutofit fontScale="62500" lnSpcReduction="20000"/>
          </a:bodyPr>
          <a:lstStyle/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Výukový materiál OR 03 - </a:t>
            </a:r>
            <a:r>
              <a:rPr lang="cs-CZ" alt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79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Tvůrce: Mgr. Alena Výborná</a:t>
            </a:r>
          </a:p>
          <a:p>
            <a:pPr marL="63500" algn="ctr"/>
            <a:r>
              <a:rPr lang="cs-CZ" altLang="cs-CZ" b="1" dirty="0">
                <a:solidFill>
                  <a:schemeClr val="tx1"/>
                </a:solidFill>
                <a:latin typeface="Arial" panose="020B0604020202020204" pitchFamily="34" charset="0"/>
              </a:rPr>
              <a:t>Tvůrce anglické verze: Mgr. Miloslava </a:t>
            </a:r>
            <a:r>
              <a:rPr lang="cs-CZ" altLang="cs-CZ" b="1" dirty="0" err="1">
                <a:solidFill>
                  <a:schemeClr val="tx1"/>
                </a:solidFill>
                <a:latin typeface="Arial" panose="020B0604020202020204" pitchFamily="34" charset="0"/>
              </a:rPr>
              <a:t>Dorážková</a:t>
            </a:r>
            <a:endParaRPr lang="cs-CZ" altLang="cs-CZ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Projekt: S anglickým jazykem do dalších předmětů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Registrační číslo: CZ.1.07/1.1.36/03.0005</a:t>
            </a:r>
          </a:p>
          <a:p>
            <a:pPr marL="63500" algn="ctr"/>
            <a:r>
              <a:rPr lang="cs-CZ" altLang="cs-CZ" dirty="0">
                <a:solidFill>
                  <a:schemeClr val="tx1"/>
                </a:solidFill>
                <a:latin typeface="Arial" panose="020B0604020202020204" pitchFamily="34" charset="0"/>
              </a:rPr>
              <a:t>Tento projekt je spolufinancován ESF a SR ČR</a:t>
            </a:r>
          </a:p>
          <a:p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706" y="967779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HLODAVCI – bank vole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8674" name="Picture 2" descr="File:Clethrionomys.glareol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76872"/>
            <a:ext cx="6096000" cy="4048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RODENTS – </a:t>
            </a:r>
            <a:r>
              <a:rPr lang="en-GB" dirty="0" smtClean="0"/>
              <a:t>field mouse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1746" name="Picture 2" descr="File:Feldmaus Microtus arval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060848"/>
            <a:ext cx="5402982" cy="4457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RODENTS – </a:t>
            </a:r>
            <a:r>
              <a:rPr lang="en-GB" dirty="0" smtClean="0"/>
              <a:t>water-rat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2770" name="Picture 2" descr="http://upload.wikimedia.org/wikipedia/commons/thumb/8/8e/Water.vole.arp.jpg/640px-Water.vole.ar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2218091"/>
            <a:ext cx="3947169" cy="4414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HLODAVCI</a:t>
            </a:r>
            <a:r>
              <a:rPr lang="cs-CZ" dirty="0" smtClean="0"/>
              <a:t> A ZAJÍCI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Hamsters</a:t>
            </a:r>
          </a:p>
          <a:p>
            <a:r>
              <a:rPr lang="en-GB" dirty="0" smtClean="0"/>
              <a:t>A dumpy body</a:t>
            </a:r>
          </a:p>
          <a:p>
            <a:r>
              <a:rPr lang="en-GB" dirty="0" smtClean="0"/>
              <a:t>Short legs, a short tail</a:t>
            </a:r>
          </a:p>
          <a:p>
            <a:r>
              <a:rPr lang="en-GB" b="1" dirty="0" smtClean="0"/>
              <a:t>Common hamster</a:t>
            </a:r>
          </a:p>
          <a:p>
            <a:r>
              <a:rPr lang="en-GB" dirty="0" smtClean="0"/>
              <a:t>It is active at night</a:t>
            </a:r>
          </a:p>
          <a:p>
            <a:r>
              <a:rPr lang="en-GB" dirty="0" smtClean="0"/>
              <a:t>It lives in fields and meadows</a:t>
            </a:r>
          </a:p>
          <a:p>
            <a:r>
              <a:rPr lang="en-GB" dirty="0" smtClean="0"/>
              <a:t>It digs deep holes</a:t>
            </a:r>
          </a:p>
          <a:p>
            <a:r>
              <a:rPr lang="en-GB" dirty="0" smtClean="0"/>
              <a:t>It carries supplies of grains in its cheeks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RODENTS – </a:t>
            </a:r>
            <a:r>
              <a:rPr lang="en-GB" dirty="0" smtClean="0"/>
              <a:t>common hamster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2530" name="Picture 2" descr="http://upload.wikimedia.org/wikipedia/commons/thumb/3/35/Cricetus_cricetus_01.jpg/1024px-Cricetus_cricetus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348880"/>
            <a:ext cx="6143650" cy="40442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RODENTS AND HARES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Hares are similar to rodents</a:t>
            </a:r>
          </a:p>
          <a:p>
            <a:r>
              <a:rPr lang="en-GB" dirty="0" smtClean="0"/>
              <a:t>They have 2 bigger incisors in the upper jaw and 2 smaller incisors behind them, both are similar to gnaws teeth</a:t>
            </a:r>
            <a:endParaRPr lang="en-GB" dirty="0" smtClean="0">
              <a:solidFill>
                <a:srgbClr val="FF0000"/>
              </a:solidFill>
            </a:endParaRPr>
          </a:p>
          <a:p>
            <a:r>
              <a:rPr lang="en-GB" b="1" dirty="0" smtClean="0"/>
              <a:t>Brown hare</a:t>
            </a:r>
          </a:p>
          <a:p>
            <a:r>
              <a:rPr lang="en-GB" b="1" dirty="0" smtClean="0"/>
              <a:t>Tame rabbit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HARES – </a:t>
            </a:r>
            <a:r>
              <a:rPr lang="en-GB" dirty="0" smtClean="0"/>
              <a:t>brown hare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5602" name="Picture 2" descr="File:Rusakk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76872"/>
            <a:ext cx="6467872" cy="4333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HARES – </a:t>
            </a:r>
            <a:r>
              <a:rPr lang="en-GB" dirty="0" smtClean="0"/>
              <a:t>tame rabbit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7650" name="Picture 2" descr="File:Oryctolagus cuniculus Tasmania 2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988840"/>
            <a:ext cx="3698379" cy="4624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REVISION: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1) </a:t>
            </a:r>
            <a:r>
              <a:rPr lang="en-GB" dirty="0" smtClean="0"/>
              <a:t>What is the typical feature of rodents? </a:t>
            </a:r>
          </a:p>
          <a:p>
            <a:endParaRPr lang="en-GB" dirty="0" smtClean="0"/>
          </a:p>
          <a:p>
            <a:r>
              <a:rPr lang="en-GB" dirty="0" smtClean="0"/>
              <a:t>2) ………..is an inhabitant of steppes. </a:t>
            </a:r>
          </a:p>
          <a:p>
            <a:pPr lvl="1">
              <a:buNone/>
            </a:pPr>
            <a:endParaRPr lang="en-GB" dirty="0" smtClean="0"/>
          </a:p>
          <a:p>
            <a:r>
              <a:rPr lang="en-GB" dirty="0" smtClean="0"/>
              <a:t>3) ………..is a transmitter of serious diseases.</a:t>
            </a:r>
          </a:p>
          <a:p>
            <a:endParaRPr lang="en-GB" dirty="0" smtClean="0"/>
          </a:p>
          <a:p>
            <a:r>
              <a:rPr lang="en-GB" dirty="0" smtClean="0"/>
              <a:t>4) Where does a hamster carry the supplies of grains? </a:t>
            </a:r>
          </a:p>
          <a:p>
            <a:endParaRPr lang="en-GB" dirty="0" smtClean="0"/>
          </a:p>
          <a:p>
            <a:r>
              <a:rPr lang="en-GB" dirty="0" smtClean="0"/>
              <a:t>5) Do hares have the same set of teeth like rodents?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Sources: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DOBRORUKA, Luděk J. Přírodopis pro 7. ročník základní školy. 1. </a:t>
            </a:r>
            <a:r>
              <a:rPr lang="cs-CZ" sz="2000" dirty="0" err="1" smtClean="0"/>
              <a:t>vyd</a:t>
            </a:r>
            <a:r>
              <a:rPr lang="cs-CZ" sz="2000" dirty="0" smtClean="0"/>
              <a:t>. Praha: </a:t>
            </a:r>
            <a:r>
              <a:rPr lang="cs-CZ" sz="2000" dirty="0" err="1" smtClean="0"/>
              <a:t>Scientia</a:t>
            </a:r>
            <a:r>
              <a:rPr lang="cs-CZ" sz="2000" dirty="0" smtClean="0"/>
              <a:t>, 1998, 152 s. ISBN 80-718-3134-4</a:t>
            </a:r>
          </a:p>
          <a:p>
            <a:endParaRPr lang="cs-CZ" sz="2000" dirty="0" smtClean="0"/>
          </a:p>
          <a:p>
            <a:r>
              <a:rPr lang="cs-CZ" sz="2000" dirty="0" smtClean="0"/>
              <a:t>Obrázky: </a:t>
            </a:r>
            <a:r>
              <a:rPr lang="cs-CZ" sz="2000" dirty="0" smtClean="0">
                <a:hlinkClick r:id="rId2"/>
              </a:rPr>
              <a:t>http://commons.wikimedia.org</a:t>
            </a:r>
            <a:r>
              <a:rPr lang="cs-CZ" sz="2000" dirty="0" smtClean="0"/>
              <a:t> (osvobozeno od autorských práv)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RODENTS AND HARES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Small mammals</a:t>
            </a:r>
          </a:p>
          <a:p>
            <a:r>
              <a:rPr lang="en-GB" dirty="0" smtClean="0"/>
              <a:t>The set of teeth is the common feature</a:t>
            </a:r>
          </a:p>
          <a:p>
            <a:r>
              <a:rPr lang="en-GB" dirty="0" smtClean="0"/>
              <a:t>The only pair of incisors is changed into </a:t>
            </a:r>
            <a:r>
              <a:rPr lang="en-GB" b="1" dirty="0" smtClean="0"/>
              <a:t>gnaws teeth</a:t>
            </a:r>
          </a:p>
          <a:p>
            <a:pPr lvl="1"/>
            <a:r>
              <a:rPr lang="en-GB" dirty="0" smtClean="0"/>
              <a:t>They do not have roots</a:t>
            </a:r>
          </a:p>
          <a:p>
            <a:pPr lvl="1"/>
            <a:r>
              <a:rPr lang="en-GB" dirty="0" smtClean="0"/>
              <a:t>They grow up permanently</a:t>
            </a:r>
          </a:p>
          <a:p>
            <a:pPr lvl="1"/>
            <a:r>
              <a:rPr lang="en-GB" dirty="0" smtClean="0"/>
              <a:t>The back part has very soft</a:t>
            </a:r>
            <a:r>
              <a:rPr lang="cs-CZ" dirty="0" smtClean="0"/>
              <a:t> </a:t>
            </a:r>
            <a:r>
              <a:rPr lang="cs-CZ" dirty="0" err="1" smtClean="0"/>
              <a:t>enemal</a:t>
            </a:r>
            <a:endParaRPr lang="en-GB" dirty="0" smtClean="0"/>
          </a:p>
          <a:p>
            <a:r>
              <a:rPr lang="en-GB" dirty="0" smtClean="0"/>
              <a:t>Herbivores, omnivores</a:t>
            </a:r>
          </a:p>
          <a:p>
            <a:r>
              <a:rPr lang="en-GB" dirty="0" smtClean="0"/>
              <a:t>A very large group of mammals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RODENTS AND HARES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Red squirrel</a:t>
            </a:r>
          </a:p>
          <a:p>
            <a:r>
              <a:rPr lang="en-GB" dirty="0" smtClean="0"/>
              <a:t>Its colour is in all shades from bright red to black</a:t>
            </a:r>
          </a:p>
          <a:p>
            <a:r>
              <a:rPr lang="en-GB" dirty="0" smtClean="0"/>
              <a:t>It always has a white belly</a:t>
            </a:r>
          </a:p>
          <a:p>
            <a:r>
              <a:rPr lang="en-GB" dirty="0" smtClean="0"/>
              <a:t>The babies can be coloured differently in one litter</a:t>
            </a:r>
          </a:p>
          <a:p>
            <a:r>
              <a:rPr lang="en-GB" dirty="0" smtClean="0"/>
              <a:t>An omnivore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RODENTS – red squirrel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1026" name="Picture 2" descr="File:Veverka obec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204864"/>
            <a:ext cx="2880320" cy="4320480"/>
          </a:xfrm>
          <a:prstGeom prst="rect">
            <a:avLst/>
          </a:prstGeom>
          <a:noFill/>
        </p:spPr>
      </p:pic>
      <p:pic>
        <p:nvPicPr>
          <p:cNvPr id="1028" name="Picture 4" descr="File:Sciurus vulgaris Suomi-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8656" y="2204864"/>
            <a:ext cx="3029851" cy="42503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RODENTS AND HARES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European </a:t>
            </a:r>
            <a:r>
              <a:rPr lang="en-GB" b="1" dirty="0" err="1" smtClean="0"/>
              <a:t>suslik</a:t>
            </a:r>
            <a:endParaRPr lang="en-GB" b="1" dirty="0" smtClean="0"/>
          </a:p>
          <a:p>
            <a:r>
              <a:rPr lang="en-GB" dirty="0" smtClean="0"/>
              <a:t>An inhabitant of steppes</a:t>
            </a:r>
          </a:p>
          <a:p>
            <a:r>
              <a:rPr lang="en-GB" dirty="0" smtClean="0"/>
              <a:t>In the fields and in the fallow lands in our country</a:t>
            </a:r>
          </a:p>
          <a:p>
            <a:r>
              <a:rPr lang="en-GB" dirty="0" smtClean="0"/>
              <a:t>It is endangered critically and protected by law</a:t>
            </a:r>
          </a:p>
          <a:p>
            <a:r>
              <a:rPr lang="en-GB" dirty="0" smtClean="0"/>
              <a:t>An omnivore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RODENTS – </a:t>
            </a:r>
            <a:r>
              <a:rPr lang="en-GB" dirty="0" smtClean="0"/>
              <a:t>European </a:t>
            </a:r>
            <a:r>
              <a:rPr lang="en-GB" dirty="0" err="1" smtClean="0"/>
              <a:t>suslik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8434" name="Picture 2" descr="File:ZOO Praha, 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204864"/>
            <a:ext cx="5891808" cy="44188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RODENTS </a:t>
            </a:r>
            <a:r>
              <a:rPr lang="en-GB" dirty="0" smtClean="0"/>
              <a:t>– mouse and sewer-rat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20482" name="Picture 2" descr="http://upload.wikimedia.org/wikipedia/commons/a/ab/House_mou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36912"/>
            <a:ext cx="4154305" cy="2880320"/>
          </a:xfrm>
          <a:prstGeom prst="rect">
            <a:avLst/>
          </a:prstGeom>
          <a:noFill/>
        </p:spPr>
      </p:pic>
      <p:pic>
        <p:nvPicPr>
          <p:cNvPr id="20484" name="Picture 4" descr="http://upload.wikimedia.org/wikipedia/commons/7/7f/Rattus_norvegicus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20888"/>
            <a:ext cx="4308004" cy="32310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HLODAVCI</a:t>
            </a:r>
            <a:r>
              <a:rPr lang="cs-CZ" dirty="0" smtClean="0"/>
              <a:t> A ZAJÍCI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House mouse</a:t>
            </a:r>
          </a:p>
          <a:p>
            <a:r>
              <a:rPr lang="en-GB" dirty="0" smtClean="0"/>
              <a:t>It lives close to a man</a:t>
            </a:r>
          </a:p>
          <a:p>
            <a:r>
              <a:rPr lang="en-GB" dirty="0" smtClean="0"/>
              <a:t>It is spread all over the world</a:t>
            </a:r>
          </a:p>
          <a:p>
            <a:r>
              <a:rPr lang="en-GB" b="1" dirty="0" smtClean="0"/>
              <a:t>Sewer-rat</a:t>
            </a:r>
            <a:endParaRPr lang="en-GB" dirty="0" smtClean="0"/>
          </a:p>
          <a:p>
            <a:r>
              <a:rPr lang="en-GB" dirty="0" smtClean="0"/>
              <a:t>It is spread all over the world because of the shipping</a:t>
            </a:r>
          </a:p>
          <a:p>
            <a:r>
              <a:rPr lang="en-GB" dirty="0" smtClean="0"/>
              <a:t>Humid places – canals, sewers</a:t>
            </a:r>
          </a:p>
          <a:p>
            <a:r>
              <a:rPr lang="en-GB" dirty="0" smtClean="0"/>
              <a:t>They are transmitters of serious diseases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RODENTS AND HARES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Field mouse</a:t>
            </a:r>
          </a:p>
          <a:p>
            <a:r>
              <a:rPr lang="en-GB" dirty="0" smtClean="0"/>
              <a:t>Vegetable food</a:t>
            </a:r>
          </a:p>
          <a:p>
            <a:r>
              <a:rPr lang="en-GB" b="1" dirty="0" smtClean="0"/>
              <a:t>Earth dog</a:t>
            </a:r>
          </a:p>
          <a:p>
            <a:r>
              <a:rPr lang="en-GB" dirty="0" smtClean="0"/>
              <a:t>Vegetable food, insects, small </a:t>
            </a:r>
            <a:r>
              <a:rPr lang="en-GB" dirty="0" err="1" smtClean="0"/>
              <a:t>mollusks</a:t>
            </a:r>
            <a:endParaRPr lang="en-GB" dirty="0" smtClean="0"/>
          </a:p>
          <a:p>
            <a:r>
              <a:rPr lang="en-GB" b="1" dirty="0" smtClean="0"/>
              <a:t>Water-rat</a:t>
            </a:r>
          </a:p>
          <a:p>
            <a:r>
              <a:rPr lang="en-GB" dirty="0" smtClean="0"/>
              <a:t>It gnaws roots of small young trees</a:t>
            </a:r>
          </a:p>
          <a:p>
            <a:r>
              <a:rPr lang="en-GB" dirty="0" smtClean="0"/>
              <a:t>It eats tubers, bulbs and destroys vegetables in the garden beds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istický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istický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ist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187</TotalTime>
  <Words>437</Words>
  <Application>Microsoft Office PowerPoint</Application>
  <PresentationFormat>Předvádění na obrazovce (4:3)</PresentationFormat>
  <Paragraphs>81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Georgia</vt:lpstr>
      <vt:lpstr>Trebuchet MS</vt:lpstr>
      <vt:lpstr>Wingdings 2</vt:lpstr>
      <vt:lpstr>Urbanistický</vt:lpstr>
      <vt:lpstr>RODENTS AND HARES</vt:lpstr>
      <vt:lpstr>RODENTS AND HARES</vt:lpstr>
      <vt:lpstr>RODENTS AND HARES</vt:lpstr>
      <vt:lpstr>RODENTS – red squirrel </vt:lpstr>
      <vt:lpstr>RODENTS AND HARES</vt:lpstr>
      <vt:lpstr>RODENTS – European suslik </vt:lpstr>
      <vt:lpstr>RODENTS – mouse and sewer-rat</vt:lpstr>
      <vt:lpstr>HLODAVCI A ZAJÍCI</vt:lpstr>
      <vt:lpstr>RODENTS AND HARES</vt:lpstr>
      <vt:lpstr>HLODAVCI – bank vole</vt:lpstr>
      <vt:lpstr>RODENTS – field mouse</vt:lpstr>
      <vt:lpstr>RODENTS – water-rat</vt:lpstr>
      <vt:lpstr>HLODAVCI A ZAJÍCI</vt:lpstr>
      <vt:lpstr>RODENTS – common hamster </vt:lpstr>
      <vt:lpstr>RODENTS AND HARES</vt:lpstr>
      <vt:lpstr>HARES – brown hare</vt:lpstr>
      <vt:lpstr>HARES – tame rabbit</vt:lpstr>
      <vt:lpstr>REVISION:</vt:lpstr>
      <vt:lpstr>Sources: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HLODAVCI A ZAJÍCI</dc:title>
  <dc:creator>Alča</dc:creator>
  <cp:lastModifiedBy>Vopěnková Šárka</cp:lastModifiedBy>
  <cp:revision>46</cp:revision>
  <dcterms:created xsi:type="dcterms:W3CDTF">2014-08-12T14:30:34Z</dcterms:created>
  <dcterms:modified xsi:type="dcterms:W3CDTF">2014-11-27T10:52:39Z</dcterms:modified>
</cp:coreProperties>
</file>