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1" r:id="rId8"/>
    <p:sldId id="269" r:id="rId9"/>
    <p:sldId id="270" r:id="rId10"/>
    <p:sldId id="271" r:id="rId11"/>
    <p:sldId id="262" r:id="rId12"/>
    <p:sldId id="263" r:id="rId13"/>
    <p:sldId id="265" r:id="rId14"/>
    <p:sldId id="266" r:id="rId15"/>
    <p:sldId id="268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E11782D-4998-4DEB-940D-A206B7E77949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AE588BA-7C09-4777-AC68-B6E529F5A16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VIVIPAROUS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074069" y="4869160"/>
            <a:ext cx="4953000" cy="1752600"/>
          </a:xfrm>
        </p:spPr>
        <p:txBody>
          <a:bodyPr>
            <a:normAutofit fontScale="62500" lnSpcReduction="20000"/>
          </a:bodyPr>
          <a:lstStyle/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Výukový materiál OR 03 </a:t>
            </a:r>
            <a:r>
              <a:rPr lang="cs-CZ" altLang="cs-CZ" b="1">
                <a:solidFill>
                  <a:schemeClr val="tx1"/>
                </a:solidFill>
                <a:latin typeface="Arial" panose="020B0604020202020204" pitchFamily="34" charset="0"/>
              </a:rPr>
              <a:t>- </a:t>
            </a:r>
            <a:r>
              <a:rPr lang="cs-CZ" altLang="cs-CZ" b="1" smtClean="0">
                <a:solidFill>
                  <a:schemeClr val="tx1"/>
                </a:solidFill>
                <a:latin typeface="Arial" panose="020B0604020202020204" pitchFamily="34" charset="0"/>
              </a:rPr>
              <a:t>78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Tvůrce: Mgr. Alena Výborná</a:t>
            </a: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 anglické verze: Mgr. Miloslava </a:t>
            </a:r>
            <a:r>
              <a:rPr lang="cs-CZ" altLang="cs-CZ" b="1" dirty="0" err="1">
                <a:solidFill>
                  <a:schemeClr val="tx1"/>
                </a:solidFill>
                <a:latin typeface="Arial" panose="020B0604020202020204" pitchFamily="34" charset="0"/>
              </a:rPr>
              <a:t>Dorážková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Projekt: S anglickým jazykem do dalších předmětů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Registrační číslo: CZ.1.07/1.1.36/03.0005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 </a:t>
            </a:r>
            <a:r>
              <a:rPr lang="cs-CZ" dirty="0" err="1" smtClean="0"/>
              <a:t>southern</a:t>
            </a:r>
            <a:r>
              <a:rPr lang="cs-CZ" dirty="0" smtClean="0"/>
              <a:t> </a:t>
            </a:r>
            <a:r>
              <a:rPr lang="cs-CZ" dirty="0" err="1" smtClean="0"/>
              <a:t>marsupial</a:t>
            </a:r>
            <a:r>
              <a:rPr lang="cs-CZ" dirty="0" smtClean="0"/>
              <a:t> mole and a </a:t>
            </a:r>
            <a:r>
              <a:rPr lang="cs-CZ" dirty="0" err="1" smtClean="0"/>
              <a:t>greater</a:t>
            </a:r>
            <a:r>
              <a:rPr lang="cs-CZ" dirty="0" smtClean="0"/>
              <a:t> </a:t>
            </a:r>
            <a:r>
              <a:rPr lang="cs-CZ" dirty="0" err="1" smtClean="0"/>
              <a:t>glider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A southern marsupial mole</a:t>
            </a:r>
          </a:p>
          <a:p>
            <a:r>
              <a:rPr lang="en-GB" dirty="0" smtClean="0"/>
              <a:t>Sand areas</a:t>
            </a:r>
          </a:p>
          <a:p>
            <a:r>
              <a:rPr lang="en-GB" dirty="0" smtClean="0"/>
              <a:t>It looks like a mole</a:t>
            </a:r>
          </a:p>
          <a:p>
            <a:r>
              <a:rPr lang="en-GB" b="1" dirty="0" smtClean="0"/>
              <a:t> A greater glider</a:t>
            </a:r>
          </a:p>
          <a:p>
            <a:r>
              <a:rPr lang="en-GB" dirty="0" smtClean="0"/>
              <a:t>Among limbs and sides there is a special skin membrane covered by fur</a:t>
            </a:r>
          </a:p>
          <a:p>
            <a:r>
              <a:rPr lang="en-GB" dirty="0" smtClean="0"/>
              <a:t>Sliding flight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glider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9458" name="Picture 2" descr="http://upload.wikimedia.org/wikipedia/commons/0/01/Sugies03_h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76872"/>
            <a:ext cx="5867400" cy="3971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VIVIPAROUS - </a:t>
            </a:r>
            <a:r>
              <a:rPr lang="cs-CZ" dirty="0" err="1" smtClean="0"/>
              <a:t>placentalia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embryo is developed in the mother´s body</a:t>
            </a:r>
          </a:p>
          <a:p>
            <a:r>
              <a:rPr lang="en-GB" dirty="0" smtClean="0"/>
              <a:t>It is nourished by placenta</a:t>
            </a:r>
          </a:p>
          <a:p>
            <a:r>
              <a:rPr lang="en-GB" dirty="0" smtClean="0"/>
              <a:t>The babies are born developed</a:t>
            </a:r>
          </a:p>
          <a:p>
            <a:r>
              <a:rPr lang="en-GB" dirty="0" smtClean="0"/>
              <a:t>They are fed by breast milk which they suck</a:t>
            </a:r>
          </a:p>
          <a:p>
            <a:r>
              <a:rPr lang="en-GB" dirty="0" smtClean="0"/>
              <a:t>Their species are larger than marsupials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VIVIPAROUS - </a:t>
            </a:r>
            <a:r>
              <a:rPr lang="cs-CZ" dirty="0" err="1" smtClean="0"/>
              <a:t>placentalia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800" dirty="0" err="1" smtClean="0"/>
              <a:t>Insectivora</a:t>
            </a:r>
            <a:endParaRPr lang="en-GB" sz="2800" dirty="0" smtClean="0"/>
          </a:p>
          <a:p>
            <a:r>
              <a:rPr lang="en-GB" sz="2800" dirty="0" err="1" smtClean="0"/>
              <a:t>Chiroptera</a:t>
            </a:r>
            <a:endParaRPr lang="en-GB" sz="2800" dirty="0" smtClean="0"/>
          </a:p>
          <a:p>
            <a:r>
              <a:rPr lang="en-GB" sz="2800" dirty="0" smtClean="0"/>
              <a:t>Primates</a:t>
            </a:r>
          </a:p>
          <a:p>
            <a:r>
              <a:rPr lang="en-GB" sz="2800" dirty="0" err="1" smtClean="0"/>
              <a:t>Rodentials</a:t>
            </a:r>
            <a:endParaRPr lang="en-GB" sz="2800" dirty="0" smtClean="0"/>
          </a:p>
          <a:p>
            <a:r>
              <a:rPr lang="en-GB" sz="2800" dirty="0" smtClean="0"/>
              <a:t>Hares</a:t>
            </a:r>
          </a:p>
          <a:p>
            <a:r>
              <a:rPr lang="en-GB" sz="2800" dirty="0" smtClean="0"/>
              <a:t>Felines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800" dirty="0" err="1" smtClean="0"/>
              <a:t>Pinnipedians</a:t>
            </a:r>
            <a:endParaRPr lang="en-GB" sz="2800" dirty="0" smtClean="0"/>
          </a:p>
          <a:p>
            <a:r>
              <a:rPr lang="en-GB" sz="2800" dirty="0" err="1" smtClean="0"/>
              <a:t>Proboscidea</a:t>
            </a:r>
            <a:endParaRPr lang="en-GB" sz="2800" dirty="0" smtClean="0"/>
          </a:p>
          <a:p>
            <a:r>
              <a:rPr lang="en-GB" sz="2800" dirty="0" err="1" smtClean="0"/>
              <a:t>Perrisodactyle</a:t>
            </a:r>
            <a:endParaRPr lang="en-GB" sz="2800" dirty="0" smtClean="0"/>
          </a:p>
          <a:p>
            <a:r>
              <a:rPr lang="en-GB" sz="2800" dirty="0" smtClean="0"/>
              <a:t>Artiodactyls</a:t>
            </a:r>
          </a:p>
          <a:p>
            <a:r>
              <a:rPr lang="en-GB" sz="2800" dirty="0" smtClean="0"/>
              <a:t>Cetaceans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REVISION: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1) …………mammals are nourished thanks to placenta. </a:t>
            </a:r>
          </a:p>
          <a:p>
            <a:pPr lvl="1">
              <a:buNone/>
            </a:pPr>
            <a:endParaRPr lang="en-GB" dirty="0" smtClean="0"/>
          </a:p>
          <a:p>
            <a:r>
              <a:rPr lang="en-GB" dirty="0" smtClean="0"/>
              <a:t>2) When did the first viviparous appear? </a:t>
            </a:r>
          </a:p>
          <a:p>
            <a:endParaRPr lang="en-GB" dirty="0" smtClean="0"/>
          </a:p>
          <a:p>
            <a:r>
              <a:rPr lang="en-GB" dirty="0" smtClean="0"/>
              <a:t>3) The food specialist is:</a:t>
            </a:r>
          </a:p>
          <a:p>
            <a:endParaRPr lang="en-GB" dirty="0" smtClean="0"/>
          </a:p>
          <a:p>
            <a:r>
              <a:rPr lang="en-GB" dirty="0" smtClean="0"/>
              <a:t>4) The mammals fur exchange is called:</a:t>
            </a:r>
          </a:p>
          <a:p>
            <a:pPr lvl="1">
              <a:buNone/>
            </a:pPr>
            <a:endParaRPr lang="en-GB" dirty="0" smtClean="0"/>
          </a:p>
          <a:p>
            <a:r>
              <a:rPr lang="en-GB" dirty="0" smtClean="0"/>
              <a:t>5) Do marsupials suck breast milk?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r>
              <a:rPr lang="cs-CZ" sz="2000" dirty="0" smtClean="0"/>
              <a:t>Obrázky: </a:t>
            </a:r>
            <a:r>
              <a:rPr lang="cs-CZ" sz="2000" dirty="0" smtClean="0">
                <a:hlinkClick r:id="rId2"/>
              </a:rPr>
              <a:t>http://commons.wikimedia.org</a:t>
            </a:r>
            <a:r>
              <a:rPr lang="cs-CZ" sz="2000" dirty="0" smtClean="0"/>
              <a:t> (osvobozeno od autorských práv)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VIVIPAROUS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They appeared about 100 million years ago</a:t>
            </a:r>
          </a:p>
          <a:p>
            <a:r>
              <a:rPr lang="en-GB" dirty="0" smtClean="0"/>
              <a:t>We divide them into:</a:t>
            </a:r>
          </a:p>
          <a:p>
            <a:pPr lvl="1"/>
            <a:r>
              <a:rPr lang="en-GB" dirty="0" smtClean="0"/>
              <a:t>Marsupials</a:t>
            </a:r>
          </a:p>
          <a:p>
            <a:pPr lvl="1"/>
            <a:r>
              <a:rPr lang="en-GB" dirty="0" smtClean="0"/>
              <a:t>Placental mammals</a:t>
            </a:r>
          </a:p>
          <a:p>
            <a:r>
              <a:rPr lang="en-GB" dirty="0" smtClean="0"/>
              <a:t>Both these groups were developed separately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VIVIPAROUS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Mammals are distinguished by these features:</a:t>
            </a:r>
          </a:p>
          <a:p>
            <a:pPr lvl="1"/>
            <a:r>
              <a:rPr lang="en-GB" dirty="0" smtClean="0"/>
              <a:t>1) Stable body temperature</a:t>
            </a:r>
          </a:p>
          <a:p>
            <a:pPr lvl="1"/>
            <a:r>
              <a:rPr lang="en-GB" dirty="0" smtClean="0"/>
              <a:t>2) The body is covered by fur consisted of hairs</a:t>
            </a:r>
          </a:p>
          <a:p>
            <a:pPr lvl="2"/>
            <a:r>
              <a:rPr lang="en-GB" dirty="0" smtClean="0"/>
              <a:t>Guard hairs (tough)</a:t>
            </a:r>
            <a:endParaRPr lang="en-GB" dirty="0" smtClean="0">
              <a:solidFill>
                <a:srgbClr val="FF0000"/>
              </a:solidFill>
            </a:endParaRPr>
          </a:p>
          <a:p>
            <a:pPr lvl="2"/>
            <a:r>
              <a:rPr lang="en-GB" dirty="0" err="1" smtClean="0"/>
              <a:t>Underfur</a:t>
            </a:r>
            <a:r>
              <a:rPr lang="en-GB" dirty="0" smtClean="0"/>
              <a:t> (soft)</a:t>
            </a:r>
          </a:p>
          <a:p>
            <a:pPr lvl="2"/>
            <a:r>
              <a:rPr lang="en-GB" dirty="0" smtClean="0"/>
              <a:t>Tactile hairs</a:t>
            </a:r>
          </a:p>
          <a:p>
            <a:pPr lvl="2"/>
            <a:r>
              <a:rPr lang="en-GB" dirty="0" smtClean="0"/>
              <a:t>Fur change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= moulting</a:t>
            </a:r>
          </a:p>
          <a:p>
            <a:pPr lvl="1"/>
            <a:r>
              <a:rPr lang="en-GB" dirty="0" smtClean="0"/>
              <a:t>3) Mammary glands</a:t>
            </a:r>
          </a:p>
          <a:p>
            <a:pPr lvl="1"/>
            <a:r>
              <a:rPr lang="en-GB" dirty="0" smtClean="0"/>
              <a:t>4) Jaws have teeth</a:t>
            </a:r>
          </a:p>
          <a:p>
            <a:pPr lvl="1"/>
            <a:r>
              <a:rPr lang="en-GB" dirty="0" smtClean="0"/>
              <a:t>5) They breathe by lungs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VIVIPAROUS - </a:t>
            </a:r>
            <a:r>
              <a:rPr lang="cs-CZ" dirty="0" err="1" smtClean="0"/>
              <a:t>marsupials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They deliver imperfectly developed young ones</a:t>
            </a:r>
          </a:p>
          <a:p>
            <a:r>
              <a:rPr lang="en-GB" dirty="0" smtClean="0"/>
              <a:t>The other development of young ones takes place  in a pouch on the belly</a:t>
            </a:r>
          </a:p>
          <a:p>
            <a:r>
              <a:rPr lang="en-GB" dirty="0" smtClean="0"/>
              <a:t>Inside of the pouch there are milk nipples and a young attaches to them</a:t>
            </a:r>
          </a:p>
          <a:p>
            <a:r>
              <a:rPr lang="en-GB" dirty="0" smtClean="0"/>
              <a:t>Milk is injected into the 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mouth of the young several times</a:t>
            </a:r>
            <a:endParaRPr lang="cs-CZ" dirty="0" smtClean="0"/>
          </a:p>
          <a:p>
            <a:r>
              <a:rPr lang="en-GB" dirty="0" smtClean="0"/>
              <a:t>They live in Australia and South America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VIVIPAROUS</a:t>
            </a:r>
            <a:br>
              <a:rPr lang="cs-CZ" dirty="0" smtClean="0"/>
            </a:br>
            <a:r>
              <a:rPr lang="cs-CZ" dirty="0" err="1" smtClean="0"/>
              <a:t>marsupials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en-GB" dirty="0" smtClean="0"/>
              <a:t>A koala</a:t>
            </a:r>
          </a:p>
          <a:p>
            <a:r>
              <a:rPr lang="en-GB" dirty="0" smtClean="0"/>
              <a:t>A common opossum</a:t>
            </a:r>
          </a:p>
          <a:p>
            <a:r>
              <a:rPr lang="en-GB" dirty="0" smtClean="0"/>
              <a:t>A southern marsupial mole</a:t>
            </a:r>
          </a:p>
          <a:p>
            <a:r>
              <a:rPr lang="en-GB" dirty="0" smtClean="0"/>
              <a:t>A Tasmanian wolf</a:t>
            </a:r>
          </a:p>
          <a:p>
            <a:r>
              <a:rPr lang="en-GB" dirty="0" smtClean="0"/>
              <a:t>A greater glider</a:t>
            </a:r>
          </a:p>
          <a:p>
            <a:r>
              <a:rPr lang="en-GB" dirty="0" smtClean="0"/>
              <a:t>Kangaroos</a:t>
            </a:r>
            <a:endParaRPr lang="en-GB" dirty="0"/>
          </a:p>
        </p:txBody>
      </p:sp>
      <p:pic>
        <p:nvPicPr>
          <p:cNvPr id="2050" name="Picture 2" descr="http://upload.wikimedia.org/wikipedia/commons/thumb/4/49/Koala_climbing_tree.jpg/640px-Koala_climbing_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140968"/>
            <a:ext cx="3225906" cy="3168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Koala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Australian marsupial</a:t>
            </a:r>
          </a:p>
          <a:p>
            <a:r>
              <a:rPr lang="en-GB" dirty="0" smtClean="0"/>
              <a:t>The fingers on the forelimbs are grown together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/>
              <a:t>They live in trees</a:t>
            </a:r>
          </a:p>
          <a:p>
            <a:r>
              <a:rPr lang="en-GB" dirty="0" smtClean="0"/>
              <a:t>A food specialist – leaves of eucalyptus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Koala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18434" name="Picture 2" descr="http://upload.wikimedia.org/wikipedia/commons/thumb/3/34/Sa-sleeping-koala.JPG/640px-Sa-sleeping-koa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88640"/>
            <a:ext cx="4248472" cy="63727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Kangaroo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They live in Australia</a:t>
            </a:r>
          </a:p>
          <a:p>
            <a:r>
              <a:rPr lang="en-GB" dirty="0" smtClean="0"/>
              <a:t>They have strong hind</a:t>
            </a:r>
            <a:r>
              <a:rPr lang="cs-CZ" dirty="0" smtClean="0"/>
              <a:t>-</a:t>
            </a:r>
            <a:r>
              <a:rPr lang="en-GB" dirty="0" smtClean="0"/>
              <a:t>limbs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dirty="0" smtClean="0"/>
              <a:t>They make big jumps thanks to the hind</a:t>
            </a:r>
            <a:r>
              <a:rPr lang="cs-CZ" smtClean="0"/>
              <a:t>-</a:t>
            </a:r>
            <a:r>
              <a:rPr lang="en-GB" dirty="0" smtClean="0"/>
              <a:t>limbs</a:t>
            </a:r>
          </a:p>
          <a:p>
            <a:r>
              <a:rPr lang="en-GB" dirty="0" smtClean="0"/>
              <a:t>They use a strong tail as a support</a:t>
            </a:r>
          </a:p>
          <a:p>
            <a:r>
              <a:rPr lang="en-GB" dirty="0" smtClean="0"/>
              <a:t>Herbivores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Kangaroo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File:Zoo Ohrada, klokan 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035824" cy="4526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230</TotalTime>
  <Words>422</Words>
  <Application>Microsoft Office PowerPoint</Application>
  <PresentationFormat>Předvádění na obrazovce (4:3)</PresentationFormat>
  <Paragraphs>90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Georgia</vt:lpstr>
      <vt:lpstr>Trebuchet MS</vt:lpstr>
      <vt:lpstr>Wingdings 2</vt:lpstr>
      <vt:lpstr>Urbanistický</vt:lpstr>
      <vt:lpstr>VIVIPAROUS</vt:lpstr>
      <vt:lpstr>VIVIPAROUS</vt:lpstr>
      <vt:lpstr>VIVIPAROUS</vt:lpstr>
      <vt:lpstr>VIVIPAROUS - marsupials</vt:lpstr>
      <vt:lpstr>VIVIPAROUS marsupials</vt:lpstr>
      <vt:lpstr>Koala</vt:lpstr>
      <vt:lpstr>Koala</vt:lpstr>
      <vt:lpstr>Kangaroo</vt:lpstr>
      <vt:lpstr>Kangaroo</vt:lpstr>
      <vt:lpstr>A southern marsupial mole and a greater glider </vt:lpstr>
      <vt:lpstr>A sugar glider</vt:lpstr>
      <vt:lpstr>VIVIPAROUS - placentalia</vt:lpstr>
      <vt:lpstr>VIVIPAROUS - placentalia</vt:lpstr>
      <vt:lpstr>REVISION:</vt:lpstr>
      <vt:lpstr>Sources: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ŽIVORODÍ</dc:title>
  <dc:creator>Alča</dc:creator>
  <cp:lastModifiedBy>Vopěnková Šárka</cp:lastModifiedBy>
  <cp:revision>55</cp:revision>
  <dcterms:created xsi:type="dcterms:W3CDTF">2014-08-11T20:55:22Z</dcterms:created>
  <dcterms:modified xsi:type="dcterms:W3CDTF">2014-11-27T10:52:05Z</dcterms:modified>
</cp:coreProperties>
</file>