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C1BBECC-0E0E-499F-8B18-AFDC0D1ECA50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HELMINTHS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91680" y="4645024"/>
            <a:ext cx="4953000" cy="1752600"/>
          </a:xfrm>
        </p:spPr>
        <p:txBody>
          <a:bodyPr>
            <a:normAutofit fontScale="62500" lnSpcReduction="20000"/>
          </a:bodyPr>
          <a:lstStyle/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Výukový materiál OR 03 - </a:t>
            </a:r>
            <a:r>
              <a:rPr lang="cs-CZ" alt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68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Tvůrce: Mgr. Alena Výborná</a:t>
            </a: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 anglické verze: Mgr. Miloslava </a:t>
            </a:r>
            <a:r>
              <a:rPr lang="cs-CZ" altLang="cs-CZ" b="1" dirty="0" err="1">
                <a:solidFill>
                  <a:schemeClr val="tx1"/>
                </a:solidFill>
                <a:latin typeface="Arial" panose="020B0604020202020204" pitchFamily="34" charset="0"/>
              </a:rPr>
              <a:t>Dorážková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Projekt: S anglickým jazykem do dalších předmětů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Registrační číslo: CZ.1.07/1.1.36/03.0005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200" dirty="0" smtClean="0"/>
              <a:t>A pinworm</a:t>
            </a:r>
            <a:br>
              <a:rPr lang="en-GB" sz="2200" dirty="0" smtClean="0"/>
            </a:br>
            <a:r>
              <a:rPr lang="en-GB" sz="2200" dirty="0" smtClean="0"/>
              <a:t>A roundworm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052736"/>
            <a:ext cx="3964207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ROUNDWORMS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A roundworm (</a:t>
            </a:r>
            <a:r>
              <a:rPr lang="cs-CZ" b="1" dirty="0" err="1" smtClean="0"/>
              <a:t>with</a:t>
            </a:r>
            <a:r>
              <a:rPr lang="en-GB" b="1" dirty="0" smtClean="0"/>
              <a:t> children)</a:t>
            </a:r>
          </a:p>
          <a:p>
            <a:pPr lvl="1"/>
            <a:r>
              <a:rPr lang="en-GB" dirty="0" smtClean="0"/>
              <a:t>10 cm</a:t>
            </a:r>
          </a:p>
          <a:p>
            <a:pPr lvl="1"/>
            <a:r>
              <a:rPr lang="en-GB" dirty="0" smtClean="0"/>
              <a:t>It parasites by people</a:t>
            </a:r>
          </a:p>
          <a:p>
            <a:pPr lvl="1"/>
            <a:r>
              <a:rPr lang="en-GB" dirty="0" smtClean="0"/>
              <a:t>From food (vegetables)</a:t>
            </a:r>
          </a:p>
          <a:p>
            <a:pPr lvl="1"/>
            <a:r>
              <a:rPr lang="en-GB" dirty="0" smtClean="0"/>
              <a:t>Protection – following hygienic rules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ROUNDWORMS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 A dog roundworm</a:t>
            </a:r>
          </a:p>
          <a:p>
            <a:pPr lvl="1"/>
            <a:r>
              <a:rPr lang="en-GB" dirty="0" smtClean="0"/>
              <a:t>17 – 20 cm</a:t>
            </a:r>
          </a:p>
          <a:p>
            <a:pPr lvl="1"/>
            <a:r>
              <a:rPr lang="en-GB" dirty="0" smtClean="0"/>
              <a:t>It parasites mainly by puppies up</a:t>
            </a:r>
            <a:r>
              <a:rPr lang="cs-CZ" dirty="0" smtClean="0"/>
              <a:t> </a:t>
            </a:r>
            <a:r>
              <a:rPr lang="en-GB" dirty="0" smtClean="0"/>
              <a:t>to 1 year</a:t>
            </a:r>
          </a:p>
          <a:p>
            <a:r>
              <a:rPr lang="en-GB" b="1" dirty="0" smtClean="0"/>
              <a:t>A </a:t>
            </a:r>
            <a:r>
              <a:rPr lang="en-GB" b="1" dirty="0" err="1" smtClean="0"/>
              <a:t>parascaris</a:t>
            </a:r>
            <a:r>
              <a:rPr lang="en-GB" b="1" dirty="0" smtClean="0"/>
              <a:t> </a:t>
            </a:r>
            <a:r>
              <a:rPr lang="en-GB" b="1" dirty="0" err="1" smtClean="0"/>
              <a:t>equorum</a:t>
            </a:r>
            <a:endParaRPr lang="en-GB" b="1" dirty="0" smtClean="0"/>
          </a:p>
          <a:p>
            <a:pPr lvl="1"/>
            <a:r>
              <a:rPr lang="en-GB" dirty="0" smtClean="0"/>
              <a:t>A female up</a:t>
            </a:r>
            <a:r>
              <a:rPr lang="cs-CZ" dirty="0" smtClean="0"/>
              <a:t> </a:t>
            </a:r>
            <a:r>
              <a:rPr lang="en-GB" dirty="0" smtClean="0"/>
              <a:t>to 50 cm, a male 25 cm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REVISION: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</a:t>
            </a:r>
            <a:r>
              <a:rPr lang="en-GB" dirty="0" smtClean="0"/>
              <a:t>) ………..parasites on plants.</a:t>
            </a:r>
          </a:p>
          <a:p>
            <a:endParaRPr lang="en-GB" dirty="0" smtClean="0"/>
          </a:p>
          <a:p>
            <a:r>
              <a:rPr lang="en-GB" dirty="0" smtClean="0"/>
              <a:t>2) ………..occurs in a group of children.</a:t>
            </a:r>
          </a:p>
          <a:p>
            <a:endParaRPr lang="en-GB" dirty="0" smtClean="0"/>
          </a:p>
          <a:p>
            <a:r>
              <a:rPr lang="en-GB" dirty="0" smtClean="0"/>
              <a:t>3) The biggest roundworm is….</a:t>
            </a:r>
          </a:p>
          <a:p>
            <a:endParaRPr lang="en-GB" dirty="0" smtClean="0"/>
          </a:p>
          <a:p>
            <a:r>
              <a:rPr lang="en-GB" dirty="0" smtClean="0"/>
              <a:t>4) Pinworms live in…</a:t>
            </a:r>
          </a:p>
          <a:p>
            <a:endParaRPr lang="en-GB" dirty="0" smtClean="0"/>
          </a:p>
          <a:p>
            <a:r>
              <a:rPr lang="en-GB" dirty="0" smtClean="0"/>
              <a:t>5) ……….are similar to big infusorians.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Source: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DOBRORUKA, Luděk J. Přírodopis pro 7. ročník základní školy. 1. </a:t>
            </a:r>
            <a:r>
              <a:rPr lang="cs-CZ" sz="1800" dirty="0" err="1" smtClean="0"/>
              <a:t>vyd</a:t>
            </a:r>
            <a:r>
              <a:rPr lang="cs-CZ" sz="1800" dirty="0" smtClean="0"/>
              <a:t>. Praha: </a:t>
            </a:r>
            <a:r>
              <a:rPr lang="cs-CZ" sz="1800" dirty="0" err="1" smtClean="0"/>
              <a:t>Scientia</a:t>
            </a:r>
            <a:r>
              <a:rPr lang="cs-CZ" sz="1800" dirty="0" smtClean="0"/>
              <a:t>, 1998, 152 s. ISBN 80-718-3134-4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HELMINTHS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rounded and oblong body</a:t>
            </a:r>
          </a:p>
          <a:p>
            <a:r>
              <a:rPr lang="en-GB" dirty="0" smtClean="0"/>
              <a:t>They are various in shape</a:t>
            </a:r>
          </a:p>
          <a:p>
            <a:r>
              <a:rPr lang="en-GB" dirty="0" smtClean="0"/>
              <a:t>A various type of life</a:t>
            </a:r>
          </a:p>
          <a:p>
            <a:r>
              <a:rPr lang="en-GB" dirty="0" smtClean="0"/>
              <a:t>Parasites</a:t>
            </a:r>
          </a:p>
          <a:p>
            <a:r>
              <a:rPr lang="en-GB" dirty="0" smtClean="0"/>
              <a:t>Freely living species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HELMINTHS – </a:t>
            </a:r>
            <a:r>
              <a:rPr lang="en-GB" dirty="0" smtClean="0"/>
              <a:t>wheel animals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They are similar to big infusorians</a:t>
            </a:r>
          </a:p>
          <a:p>
            <a:r>
              <a:rPr lang="en-GB" dirty="0" smtClean="0"/>
              <a:t>0,5 – 2 mm</a:t>
            </a:r>
          </a:p>
          <a:p>
            <a:r>
              <a:rPr lang="en-GB" dirty="0" smtClean="0"/>
              <a:t>They live mainly in fresh waters</a:t>
            </a:r>
          </a:p>
          <a:p>
            <a:r>
              <a:rPr lang="en-GB" dirty="0" smtClean="0"/>
              <a:t>Some of them attach to objects</a:t>
            </a:r>
          </a:p>
          <a:p>
            <a:r>
              <a:rPr lang="en-GB" dirty="0" smtClean="0"/>
              <a:t>Some of them float</a:t>
            </a:r>
          </a:p>
          <a:p>
            <a:r>
              <a:rPr lang="en-GB" dirty="0" smtClean="0"/>
              <a:t>They make a solid case in unfavourable conditions</a:t>
            </a:r>
          </a:p>
          <a:p>
            <a:r>
              <a:rPr lang="en-GB" dirty="0" smtClean="0"/>
              <a:t>They have </a:t>
            </a:r>
            <a:r>
              <a:rPr lang="en-GB" b="1" dirty="0" smtClean="0"/>
              <a:t>a retractable whirling apparatus </a:t>
            </a:r>
            <a:r>
              <a:rPr lang="en-GB" dirty="0" smtClean="0"/>
              <a:t>on the foreground  of the body</a:t>
            </a:r>
          </a:p>
          <a:p>
            <a:r>
              <a:rPr lang="en-GB" dirty="0" smtClean="0"/>
              <a:t>On the opposite side of the body there is a fork -  movement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HELMINTHS - </a:t>
            </a:r>
            <a:r>
              <a:rPr lang="en-GB" dirty="0" smtClean="0"/>
              <a:t>wheel animals </a:t>
            </a:r>
            <a:br>
              <a:rPr lang="en-GB" dirty="0" smtClean="0"/>
            </a:br>
            <a:r>
              <a:rPr lang="en-GB" sz="2000" dirty="0" smtClean="0"/>
              <a:t>- </a:t>
            </a:r>
            <a:r>
              <a:rPr lang="en-GB" sz="2000" dirty="0" err="1" smtClean="0"/>
              <a:t>dinoflagellate</a:t>
            </a:r>
            <a:endParaRPr lang="en-GB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2249024"/>
            <a:ext cx="1800200" cy="391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76872"/>
            <a:ext cx="936104" cy="4045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348880"/>
            <a:ext cx="18669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HELMINTHS – THREAD WORMS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rounded, elastic, oval body which is getting narrow to the ends</a:t>
            </a:r>
          </a:p>
          <a:p>
            <a:r>
              <a:rPr lang="en-GB" dirty="0" smtClean="0"/>
              <a:t>Parasites in the body of animals, plants and a man</a:t>
            </a:r>
          </a:p>
          <a:p>
            <a:r>
              <a:rPr lang="en-GB" dirty="0" smtClean="0"/>
              <a:t>Some of them live freely in soil (important)</a:t>
            </a:r>
          </a:p>
          <a:p>
            <a:r>
              <a:rPr lang="en-GB" b="1" dirty="0" err="1" smtClean="0"/>
              <a:t>Winegar</a:t>
            </a:r>
            <a:r>
              <a:rPr lang="en-GB" b="1" dirty="0" smtClean="0"/>
              <a:t> worms</a:t>
            </a:r>
          </a:p>
          <a:p>
            <a:r>
              <a:rPr lang="en-GB" b="1" dirty="0" smtClean="0"/>
              <a:t>Pinworms</a:t>
            </a:r>
          </a:p>
          <a:p>
            <a:r>
              <a:rPr lang="en-GB" b="1" dirty="0" smtClean="0"/>
              <a:t>Roundworms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WINEGAR WORMS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Tiny</a:t>
            </a:r>
          </a:p>
          <a:p>
            <a:r>
              <a:rPr lang="en-GB" dirty="0" smtClean="0"/>
              <a:t>Parasites of plants</a:t>
            </a:r>
          </a:p>
          <a:p>
            <a:r>
              <a:rPr lang="en-GB" dirty="0" smtClean="0"/>
              <a:t>A sugar</a:t>
            </a:r>
            <a:r>
              <a:rPr lang="cs-CZ" dirty="0" smtClean="0"/>
              <a:t> </a:t>
            </a:r>
            <a:r>
              <a:rPr lang="en-GB" dirty="0" smtClean="0"/>
              <a:t>beet nematode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err="1" smtClean="0"/>
          </a:p>
          <a:p>
            <a:pPr>
              <a:buNone/>
            </a:pPr>
            <a:r>
              <a:rPr lang="en-GB" sz="1800" dirty="0" smtClean="0"/>
              <a:t>- a parasitized beetroot</a:t>
            </a:r>
            <a:endParaRPr lang="en-GB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0352" y="1844824"/>
            <a:ext cx="394364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PINWORMS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Parasites of vertebrates and insects</a:t>
            </a:r>
          </a:p>
          <a:p>
            <a:r>
              <a:rPr lang="en-GB" dirty="0" smtClean="0"/>
              <a:t>A man –</a:t>
            </a:r>
            <a:r>
              <a:rPr lang="en-GB" b="1" dirty="0" smtClean="0"/>
              <a:t> pinworms </a:t>
            </a:r>
            <a:r>
              <a:rPr lang="en-GB" dirty="0" smtClean="0"/>
              <a:t>(especially by children)</a:t>
            </a:r>
            <a:endParaRPr lang="en-GB" b="1" dirty="0" smtClean="0"/>
          </a:p>
          <a:p>
            <a:pPr lvl="1"/>
            <a:r>
              <a:rPr lang="en-GB" b="1" dirty="0" smtClean="0"/>
              <a:t>In a large intestine</a:t>
            </a:r>
          </a:p>
          <a:p>
            <a:pPr lvl="1"/>
            <a:r>
              <a:rPr lang="en-GB" b="1" dirty="0" smtClean="0"/>
              <a:t>The females lay eggs around an anal orifice at night</a:t>
            </a:r>
          </a:p>
          <a:p>
            <a:pPr lvl="1"/>
            <a:r>
              <a:rPr lang="en-GB" b="1" dirty="0" smtClean="0"/>
              <a:t>Itching</a:t>
            </a:r>
          </a:p>
          <a:p>
            <a:pPr lvl="1"/>
            <a:r>
              <a:rPr lang="en-GB" b="1" dirty="0" smtClean="0"/>
              <a:t>They get into the body with food</a:t>
            </a:r>
          </a:p>
          <a:p>
            <a:pPr lvl="1">
              <a:buNone/>
            </a:pPr>
            <a:endParaRPr lang="cs-CZ" b="1" dirty="0" smtClean="0"/>
          </a:p>
          <a:p>
            <a:pPr lvl="1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                                      </a:t>
            </a:r>
          </a:p>
          <a:p>
            <a:pPr lvl="1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                            </a:t>
            </a:r>
          </a:p>
          <a:p>
            <a:pPr lvl="1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                         </a:t>
            </a:r>
            <a:r>
              <a:rPr lang="en-GB" sz="2000" dirty="0" smtClean="0">
                <a:solidFill>
                  <a:schemeClr val="tx1"/>
                </a:solidFill>
              </a:rPr>
              <a:t>an egg of a pinworm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797152"/>
            <a:ext cx="1224459" cy="1793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ROUNDWORMS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</a:t>
            </a:r>
            <a:r>
              <a:rPr lang="cs-CZ" dirty="0" smtClean="0"/>
              <a:t>y</a:t>
            </a:r>
            <a:r>
              <a:rPr lang="en-GB" dirty="0" smtClean="0"/>
              <a:t> are parasites in intestines of vertebrates</a:t>
            </a:r>
          </a:p>
          <a:p>
            <a:r>
              <a:rPr lang="en-GB" dirty="0" smtClean="0"/>
              <a:t>They damage the inside part of the intestine the intestinal wall and excrete poisonous substances</a:t>
            </a:r>
          </a:p>
          <a:p>
            <a:r>
              <a:rPr lang="en-GB" b="1" dirty="0" smtClean="0"/>
              <a:t>They cause:</a:t>
            </a:r>
          </a:p>
          <a:p>
            <a:r>
              <a:rPr lang="en-GB" dirty="0" smtClean="0"/>
              <a:t>Indigestions, headaches, vertigos, constipations, stomach</a:t>
            </a:r>
            <a:r>
              <a:rPr lang="cs-CZ" dirty="0" smtClean="0"/>
              <a:t> </a:t>
            </a:r>
            <a:r>
              <a:rPr lang="en-GB" dirty="0" smtClean="0"/>
              <a:t>aches, limbs paralyses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A roundworm</a:t>
            </a:r>
            <a:endParaRPr lang="en-GB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196752"/>
            <a:ext cx="5544616" cy="492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219</TotalTime>
  <Words>400</Words>
  <Application>Microsoft Office PowerPoint</Application>
  <PresentationFormat>Předvádění na obrazovce (4:3)</PresentationFormat>
  <Paragraphs>81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Georgia</vt:lpstr>
      <vt:lpstr>Trebuchet MS</vt:lpstr>
      <vt:lpstr>Wingdings 2</vt:lpstr>
      <vt:lpstr>Urbanistický</vt:lpstr>
      <vt:lpstr>HELMINTHS</vt:lpstr>
      <vt:lpstr>HELMINTHS</vt:lpstr>
      <vt:lpstr>HELMINTHS – wheel animals </vt:lpstr>
      <vt:lpstr>HELMINTHS - wheel animals  - dinoflagellate</vt:lpstr>
      <vt:lpstr>HELMINTHS – THREAD WORMS</vt:lpstr>
      <vt:lpstr>WINEGAR WORMS</vt:lpstr>
      <vt:lpstr>PINWORMS</vt:lpstr>
      <vt:lpstr>ROUNDWORMS</vt:lpstr>
      <vt:lpstr>A roundworm</vt:lpstr>
      <vt:lpstr>A pinworm A roundworm  </vt:lpstr>
      <vt:lpstr>ROUNDWORMS</vt:lpstr>
      <vt:lpstr>ROUNDWORMS</vt:lpstr>
      <vt:lpstr>REVISION:</vt:lpstr>
      <vt:lpstr>Source: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HLÍSTI</dc:title>
  <dc:creator>Alča</dc:creator>
  <cp:lastModifiedBy>Vopěnková Šárka</cp:lastModifiedBy>
  <cp:revision>46</cp:revision>
  <dcterms:created xsi:type="dcterms:W3CDTF">2014-07-15T15:17:42Z</dcterms:created>
  <dcterms:modified xsi:type="dcterms:W3CDTF">2014-11-27T10:51:04Z</dcterms:modified>
</cp:coreProperties>
</file>