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87" d="100"/>
          <a:sy n="87" d="100"/>
        </p:scale>
        <p:origin x="151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37830D3-2890-4508-AC79-5A231E57D42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151AFAB-B14C-4688-9834-49D3A3E3A8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830D3-2890-4508-AC79-5A231E57D42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1AFAB-B14C-4688-9834-49D3A3E3A8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830D3-2890-4508-AC79-5A231E57D42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1AFAB-B14C-4688-9834-49D3A3E3A8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830D3-2890-4508-AC79-5A231E57D42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1AFAB-B14C-4688-9834-49D3A3E3A8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830D3-2890-4508-AC79-5A231E57D42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1AFAB-B14C-4688-9834-49D3A3E3A8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830D3-2890-4508-AC79-5A231E57D42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1AFAB-B14C-4688-9834-49D3A3E3A8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37830D3-2890-4508-AC79-5A231E57D42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151AFAB-B14C-4688-9834-49D3A3E3A8A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37830D3-2890-4508-AC79-5A231E57D42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151AFAB-B14C-4688-9834-49D3A3E3A8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830D3-2890-4508-AC79-5A231E57D42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1AFAB-B14C-4688-9834-49D3A3E3A8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830D3-2890-4508-AC79-5A231E57D42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1AFAB-B14C-4688-9834-49D3A3E3A8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830D3-2890-4508-AC79-5A231E57D42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1AFAB-B14C-4688-9834-49D3A3E3A8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37830D3-2890-4508-AC79-5A231E57D42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151AFAB-B14C-4688-9834-49D3A3E3A8A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Ornithorhynchus_anatinus" TargetMode="External"/><Relationship Id="rId2" Type="http://schemas.openxmlformats.org/officeDocument/2006/relationships/hyperlink" Target="http://commons.wikimedia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ommons.wikimedia.org/wiki/File:Ornithorhynchus_anatinus_-_in_water.jpg?uselang=cs" TargetMode="External"/><Relationship Id="rId4" Type="http://schemas.openxmlformats.org/officeDocument/2006/relationships/hyperlink" Target="http://commons.wikimedia.org/wiki/Tachyglossus_aculeatu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VEJCORODÍ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267744" y="4437112"/>
            <a:ext cx="4953000" cy="1752600"/>
          </a:xfrm>
        </p:spPr>
        <p:txBody>
          <a:bodyPr>
            <a:normAutofit/>
          </a:bodyPr>
          <a:lstStyle/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800" b="1" dirty="0" smtClean="0">
                <a:solidFill>
                  <a:prstClr val="black"/>
                </a:solidFill>
                <a:latin typeface="Arial" pitchFamily="34" charset="0"/>
              </a:rPr>
              <a:t>Výukový materiál EK 03 </a:t>
            </a:r>
            <a:r>
              <a:rPr lang="cs-CZ" sz="1800" b="1" smtClean="0">
                <a:solidFill>
                  <a:prstClr val="black"/>
                </a:solidFill>
                <a:latin typeface="Arial" pitchFamily="34" charset="0"/>
              </a:rPr>
              <a:t>- 77</a:t>
            </a:r>
            <a:endParaRPr lang="cs-CZ" sz="1800" b="1" dirty="0" smtClean="0">
              <a:solidFill>
                <a:prstClr val="black"/>
              </a:solidFill>
              <a:latin typeface="Arial" pitchFamily="34" charset="0"/>
            </a:endParaRP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800" b="1" dirty="0" smtClean="0">
                <a:solidFill>
                  <a:prstClr val="black"/>
                </a:solidFill>
                <a:latin typeface="Arial" pitchFamily="34" charset="0"/>
              </a:rPr>
              <a:t>Tvůrce: Mgr. Alena Výborná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Projekt: S anglickým jazykem do dalších předmětů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Registrační číslo: CZ.1.07/1.1.36/03.0005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549275"/>
            <a:ext cx="4421188" cy="1079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OPAKOVÁNÍ: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1) Rodí ptakopysk živá mláďat?</a:t>
            </a:r>
          </a:p>
          <a:p>
            <a:pPr lvl="1"/>
            <a:r>
              <a:rPr lang="cs-CZ" dirty="0" smtClean="0"/>
              <a:t>Ne</a:t>
            </a:r>
          </a:p>
          <a:p>
            <a:r>
              <a:rPr lang="cs-CZ" dirty="0" smtClean="0"/>
              <a:t>2) Jaký zástupce vejcorodých se vyskytuje částečně ve vodě?</a:t>
            </a:r>
          </a:p>
          <a:p>
            <a:pPr lvl="1"/>
            <a:r>
              <a:rPr lang="cs-CZ" dirty="0" smtClean="0"/>
              <a:t>Ptakopysk</a:t>
            </a:r>
          </a:p>
          <a:p>
            <a:r>
              <a:rPr lang="cs-CZ" dirty="0" smtClean="0"/>
              <a:t>3) Kdy je aktivní ježura?</a:t>
            </a:r>
          </a:p>
          <a:p>
            <a:pPr lvl="1"/>
            <a:r>
              <a:rPr lang="cs-CZ" dirty="0" smtClean="0"/>
              <a:t>V noci</a:t>
            </a:r>
          </a:p>
          <a:p>
            <a:r>
              <a:rPr lang="cs-CZ" dirty="0" smtClean="0"/>
              <a:t>4) Kde žijí vejcorodí savci?</a:t>
            </a:r>
          </a:p>
          <a:p>
            <a:pPr lvl="1"/>
            <a:r>
              <a:rPr lang="cs-CZ" dirty="0" smtClean="0"/>
              <a:t>V Austrálii a Nové Guineji</a:t>
            </a:r>
          </a:p>
          <a:p>
            <a:r>
              <a:rPr lang="cs-CZ" dirty="0" smtClean="0"/>
              <a:t>5) Jed kterého zástupce způsobuje otoky, bolesti a dýchací problémy?</a:t>
            </a:r>
          </a:p>
          <a:p>
            <a:pPr lvl="1"/>
            <a:r>
              <a:rPr lang="cs-CZ" dirty="0" smtClean="0"/>
              <a:t>ptakopyska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DOBRORUKA, Luděk J. </a:t>
            </a:r>
            <a:r>
              <a:rPr lang="cs-CZ" sz="2000" i="1" dirty="0"/>
              <a:t>Přírodopis III pro 8. ročník základní školy</a:t>
            </a:r>
            <a:r>
              <a:rPr lang="cs-CZ" sz="2000" dirty="0"/>
              <a:t>. 3. vyd. Praha: </a:t>
            </a:r>
            <a:r>
              <a:rPr lang="cs-CZ" sz="2000" dirty="0" err="1"/>
              <a:t>Scientia</a:t>
            </a:r>
            <a:r>
              <a:rPr lang="cs-CZ" sz="2000" dirty="0"/>
              <a:t>, 2010, 159 s. </a:t>
            </a:r>
            <a:r>
              <a:rPr lang="cs-CZ" sz="2000"/>
              <a:t>ISBN 978-80-86960-61-6. </a:t>
            </a:r>
            <a:endParaRPr lang="cs-CZ" sz="2000" dirty="0" smtClean="0"/>
          </a:p>
          <a:p>
            <a:r>
              <a:rPr lang="cs-CZ" sz="2000" dirty="0" smtClean="0"/>
              <a:t>Obrázky: </a:t>
            </a:r>
          </a:p>
          <a:p>
            <a:pPr>
              <a:buNone/>
            </a:pPr>
            <a:r>
              <a:rPr lang="cs-CZ" sz="2000" dirty="0" smtClean="0">
                <a:hlinkClick r:id="rId2"/>
              </a:rPr>
              <a:t>http://commons.wikimedia.org</a:t>
            </a:r>
            <a:r>
              <a:rPr lang="cs-CZ" sz="2000" dirty="0" smtClean="0"/>
              <a:t>, 21. 8. 2014 </a:t>
            </a:r>
          </a:p>
          <a:p>
            <a:r>
              <a:rPr lang="cs-CZ" sz="2000" dirty="0" smtClean="0">
                <a:hlinkClick r:id="rId3"/>
              </a:rPr>
              <a:t>http://commons.wikimedia.org/wiki/Ornithorhynchus_anatinus#mediaviewer/File:Platypus.jpg</a:t>
            </a:r>
            <a:endParaRPr lang="cs-CZ" sz="2000" dirty="0" smtClean="0"/>
          </a:p>
          <a:p>
            <a:r>
              <a:rPr lang="cs-CZ" sz="2000" dirty="0" smtClean="0">
                <a:hlinkClick r:id="rId4"/>
              </a:rPr>
              <a:t>http://commons.wikimedia.org/wiki/Tachyglossus_aculeatus#mediaviewer/File:Wild_shortbeak_echidna02.jpg</a:t>
            </a:r>
            <a:endParaRPr lang="cs-CZ" sz="2000" dirty="0" smtClean="0"/>
          </a:p>
          <a:p>
            <a:r>
              <a:rPr lang="cs-CZ" sz="2000" dirty="0" smtClean="0">
                <a:hlinkClick r:id="rId4"/>
              </a:rPr>
              <a:t>http://commons.wikimedia.org/wiki/Tachyglossus_aculeatus#mediaviewer/File:Echinda_burningwell.jpg</a:t>
            </a:r>
            <a:endParaRPr lang="cs-CZ" sz="2000" dirty="0" smtClean="0"/>
          </a:p>
          <a:p>
            <a:r>
              <a:rPr lang="cs-CZ" sz="2000" dirty="0" smtClean="0">
                <a:hlinkClick r:id="rId5"/>
              </a:rPr>
              <a:t>http://commons.wikimedia.org/wiki/File:Ornithorhynchus_anatinus_-_in_water.jpg?uselang=cs</a:t>
            </a: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endParaRPr lang="cs-CZ" sz="2000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VEJCORODÍ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Nejprimitivnější savci</a:t>
            </a:r>
          </a:p>
          <a:p>
            <a:r>
              <a:rPr lang="cs-CZ" dirty="0" smtClean="0"/>
              <a:t>Nerodí živá mláďata</a:t>
            </a:r>
          </a:p>
          <a:p>
            <a:r>
              <a:rPr lang="cs-CZ" dirty="0" smtClean="0"/>
              <a:t>Kladou vejce</a:t>
            </a:r>
          </a:p>
          <a:p>
            <a:r>
              <a:rPr lang="cs-CZ" dirty="0" smtClean="0"/>
              <a:t>Mláďata se živý mateřským mlékem</a:t>
            </a:r>
          </a:p>
          <a:p>
            <a:r>
              <a:rPr lang="cs-CZ" dirty="0" smtClean="0"/>
              <a:t>Samice nemají mléčné bradavky</a:t>
            </a:r>
          </a:p>
          <a:p>
            <a:r>
              <a:rPr lang="cs-CZ" dirty="0" smtClean="0"/>
              <a:t>Mláďata mléko slízávají na břiše samice</a:t>
            </a:r>
          </a:p>
          <a:p>
            <a:r>
              <a:rPr lang="cs-CZ" dirty="0" smtClean="0"/>
              <a:t>Austrálie, Nová Guinea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VEJCORODÍ - PTAKOPYSK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Polovodní</a:t>
            </a:r>
            <a:r>
              <a:rPr lang="cs-CZ" dirty="0" smtClean="0"/>
              <a:t> způsob života</a:t>
            </a:r>
          </a:p>
          <a:p>
            <a:r>
              <a:rPr lang="cs-CZ" dirty="0" smtClean="0"/>
              <a:t>Obývá břehy menších vodních toků</a:t>
            </a:r>
          </a:p>
          <a:p>
            <a:r>
              <a:rPr lang="cs-CZ" dirty="0" smtClean="0"/>
              <a:t>Vyhrabává nory</a:t>
            </a:r>
          </a:p>
          <a:p>
            <a:r>
              <a:rPr lang="cs-CZ" dirty="0" smtClean="0"/>
              <a:t>Potravu loví ve vodě</a:t>
            </a:r>
          </a:p>
          <a:p>
            <a:r>
              <a:rPr lang="cs-CZ" dirty="0" smtClean="0"/>
              <a:t>Živí se bezobratlými živočichy</a:t>
            </a:r>
          </a:p>
          <a:p>
            <a:r>
              <a:rPr lang="cs-CZ" dirty="0" smtClean="0"/>
              <a:t>Samice klade většinou dvě vejce</a:t>
            </a:r>
          </a:p>
          <a:p>
            <a:pPr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PTAKOPYSK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9218" name="Picture 2" descr="http://upload.wikimedia.org/wikipedia/commons/f/f2/Platyp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276872"/>
            <a:ext cx="6477000" cy="4314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VEJCORODÍ - JEŽURA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Noční savec</a:t>
            </a:r>
          </a:p>
          <a:p>
            <a:r>
              <a:rPr lang="cs-CZ" dirty="0" smtClean="0"/>
              <a:t>Živí se hmyzem – mravenci, termity</a:t>
            </a:r>
          </a:p>
          <a:p>
            <a:r>
              <a:rPr lang="cs-CZ" dirty="0" smtClean="0"/>
              <a:t>Jejich hnízda rozhrabává silnými drápy</a:t>
            </a:r>
          </a:p>
          <a:p>
            <a:r>
              <a:rPr lang="cs-CZ" dirty="0" smtClean="0"/>
              <a:t>Mravence a termity sbírá dlouhým lepkavým jazykem</a:t>
            </a:r>
          </a:p>
          <a:p>
            <a:r>
              <a:rPr lang="cs-CZ" dirty="0" smtClean="0"/>
              <a:t>Samice snáší obvykle jedno vejce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JEŽURA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http://upload.wikimedia.org/wikipedia/commons/thumb/3/37/Wild_shortbeak_echidna02.jpg/1024px-Wild_shortbeak_echidna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988840"/>
            <a:ext cx="6840488" cy="45575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JEŽURA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http://upload.wikimedia.org/wikipedia/commons/thumb/d/de/Echinda_burningwell.jpg/800px-Echinda_burningwe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988840"/>
            <a:ext cx="6180212" cy="4635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VEJCORODÍ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Samci ptakopyska i ježury mají na zadní končetině pohyblivou </a:t>
            </a:r>
            <a:r>
              <a:rPr lang="cs-CZ" b="1" dirty="0" smtClean="0"/>
              <a:t>ostruhu</a:t>
            </a:r>
            <a:r>
              <a:rPr lang="cs-CZ" dirty="0" smtClean="0"/>
              <a:t>, která je napojena na </a:t>
            </a:r>
            <a:r>
              <a:rPr lang="cs-CZ" b="1" dirty="0" smtClean="0"/>
              <a:t>jedovou žlázu</a:t>
            </a:r>
          </a:p>
          <a:p>
            <a:r>
              <a:rPr lang="cs-CZ" dirty="0" smtClean="0"/>
              <a:t>Jed ptakopysky způsobuje otoky, bolesti a dýchací potíže</a:t>
            </a:r>
          </a:p>
          <a:p>
            <a:r>
              <a:rPr lang="cs-CZ" dirty="0" smtClean="0"/>
              <a:t>Jed ježury je mnohem slabší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VEJCORODÍ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Výstelku hnízda dopravuje ptakopysk do nory mohutným ocasem</a:t>
            </a:r>
          </a:p>
          <a:p>
            <a:endParaRPr lang="cs-CZ" dirty="0"/>
          </a:p>
        </p:txBody>
      </p:sp>
      <p:pic>
        <p:nvPicPr>
          <p:cNvPr id="4098" name="Picture 2" descr="File:Ornithorhynchus anatinus - in wa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3212976"/>
            <a:ext cx="4762500" cy="3171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80</TotalTime>
  <Words>272</Words>
  <Application>Microsoft Office PowerPoint</Application>
  <PresentationFormat>Předvádění na obrazovce (4:3)</PresentationFormat>
  <Paragraphs>57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Georgia</vt:lpstr>
      <vt:lpstr>Trebuchet MS</vt:lpstr>
      <vt:lpstr>Wingdings 2</vt:lpstr>
      <vt:lpstr>Urbanistický</vt:lpstr>
      <vt:lpstr>VEJCORODÍ</vt:lpstr>
      <vt:lpstr>VEJCORODÍ</vt:lpstr>
      <vt:lpstr>VEJCORODÍ - PTAKOPYSK</vt:lpstr>
      <vt:lpstr>PTAKOPYSK</vt:lpstr>
      <vt:lpstr>VEJCORODÍ - JEŽURA</vt:lpstr>
      <vt:lpstr>JEŽURA</vt:lpstr>
      <vt:lpstr>JEŽURA</vt:lpstr>
      <vt:lpstr>VEJCORODÍ</vt:lpstr>
      <vt:lpstr>VEJCORODÍ</vt:lpstr>
      <vt:lpstr>OPAKOVÁNÍ:</vt:lpstr>
      <vt:lpstr>Zdroj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VEJCORODÍ</dc:title>
  <dc:creator>Alča</dc:creator>
  <cp:lastModifiedBy>Výborná Alena</cp:lastModifiedBy>
  <cp:revision>18</cp:revision>
  <dcterms:created xsi:type="dcterms:W3CDTF">2014-08-11T14:46:48Z</dcterms:created>
  <dcterms:modified xsi:type="dcterms:W3CDTF">2014-10-06T09:11:01Z</dcterms:modified>
</cp:coreProperties>
</file>