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792C50-2D27-4507-A8A6-270F4F817A5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1E7C40B-F52D-4097-9740-6BB40141C1B7}">
      <dgm:prSet phldrT="[Text]"/>
      <dgm:spPr/>
      <dgm:t>
        <a:bodyPr/>
        <a:lstStyle/>
        <a:p>
          <a:r>
            <a:rPr lang="cs-CZ" dirty="0" smtClean="0"/>
            <a:t>ŠTÍŘI</a:t>
          </a:r>
          <a:endParaRPr lang="cs-CZ" dirty="0"/>
        </a:p>
      </dgm:t>
    </dgm:pt>
    <dgm:pt modelId="{A4201B0B-816F-4FCC-8B60-E76339BC27AB}" type="parTrans" cxnId="{B674A8B5-42E1-4462-A9D7-01EB789137A7}">
      <dgm:prSet/>
      <dgm:spPr/>
      <dgm:t>
        <a:bodyPr/>
        <a:lstStyle/>
        <a:p>
          <a:endParaRPr lang="cs-CZ"/>
        </a:p>
      </dgm:t>
    </dgm:pt>
    <dgm:pt modelId="{685606E0-F841-4EA3-950F-0B060B2A0F79}" type="sibTrans" cxnId="{B674A8B5-42E1-4462-A9D7-01EB789137A7}">
      <dgm:prSet/>
      <dgm:spPr/>
      <dgm:t>
        <a:bodyPr/>
        <a:lstStyle/>
        <a:p>
          <a:endParaRPr lang="cs-CZ"/>
        </a:p>
      </dgm:t>
    </dgm:pt>
    <dgm:pt modelId="{D95B1D93-6050-489D-8DBB-036F909758BF}">
      <dgm:prSet phldrT="[Text]"/>
      <dgm:spPr/>
      <dgm:t>
        <a:bodyPr/>
        <a:lstStyle/>
        <a:p>
          <a:r>
            <a:rPr lang="cs-CZ" dirty="0" smtClean="0"/>
            <a:t>Tropy, subtropy</a:t>
          </a:r>
          <a:endParaRPr lang="cs-CZ" dirty="0"/>
        </a:p>
      </dgm:t>
    </dgm:pt>
    <dgm:pt modelId="{2EA8269E-205D-4851-9E53-926BB6E5CBB3}" type="parTrans" cxnId="{CBEF05BA-C81F-4B31-B1B1-DDF36CD22E0C}">
      <dgm:prSet/>
      <dgm:spPr/>
      <dgm:t>
        <a:bodyPr/>
        <a:lstStyle/>
        <a:p>
          <a:endParaRPr lang="cs-CZ"/>
        </a:p>
      </dgm:t>
    </dgm:pt>
    <dgm:pt modelId="{EF9779C0-C253-43EF-85AA-03FCC145F7DE}" type="sibTrans" cxnId="{CBEF05BA-C81F-4B31-B1B1-DDF36CD22E0C}">
      <dgm:prSet/>
      <dgm:spPr/>
      <dgm:t>
        <a:bodyPr/>
        <a:lstStyle/>
        <a:p>
          <a:endParaRPr lang="cs-CZ"/>
        </a:p>
      </dgm:t>
    </dgm:pt>
    <dgm:pt modelId="{5E275113-3443-4124-87BB-9BC3FFE65AAF}">
      <dgm:prSet phldrT="[Text]"/>
      <dgm:spPr/>
      <dgm:t>
        <a:bodyPr/>
        <a:lstStyle/>
        <a:p>
          <a:r>
            <a:rPr lang="cs-CZ" dirty="0" smtClean="0"/>
            <a:t>Štír </a:t>
          </a:r>
          <a:r>
            <a:rPr lang="cs-CZ" dirty="0" err="1" smtClean="0"/>
            <a:t>kýlnatý</a:t>
          </a:r>
          <a:endParaRPr lang="cs-CZ" dirty="0"/>
        </a:p>
      </dgm:t>
    </dgm:pt>
    <dgm:pt modelId="{8E07AEFB-89CD-45EC-AB8B-08B54CD9B904}" type="parTrans" cxnId="{2780D2F7-65A5-482F-9B84-D82F10573CFC}">
      <dgm:prSet/>
      <dgm:spPr/>
      <dgm:t>
        <a:bodyPr/>
        <a:lstStyle/>
        <a:p>
          <a:endParaRPr lang="cs-CZ"/>
        </a:p>
      </dgm:t>
    </dgm:pt>
    <dgm:pt modelId="{04AF2439-EAF6-4F7F-89B3-0A00606F4CA8}" type="sibTrans" cxnId="{2780D2F7-65A5-482F-9B84-D82F10573CFC}">
      <dgm:prSet/>
      <dgm:spPr/>
      <dgm:t>
        <a:bodyPr/>
        <a:lstStyle/>
        <a:p>
          <a:endParaRPr lang="cs-CZ"/>
        </a:p>
      </dgm:t>
    </dgm:pt>
    <dgm:pt modelId="{53E966B5-BAF5-48E7-B1F1-BE9FA699F591}">
      <dgm:prSet phldrT="[Text]"/>
      <dgm:spPr/>
      <dgm:t>
        <a:bodyPr/>
        <a:lstStyle/>
        <a:p>
          <a:r>
            <a:rPr lang="cs-CZ" dirty="0" smtClean="0"/>
            <a:t>ŠTÍRCI</a:t>
          </a:r>
          <a:endParaRPr lang="cs-CZ" dirty="0"/>
        </a:p>
      </dgm:t>
    </dgm:pt>
    <dgm:pt modelId="{7FE846B5-95A6-42D9-97EB-F317BF1C3FBF}" type="parTrans" cxnId="{7F277C51-4AE0-411D-AB8D-58F6E50CFD84}">
      <dgm:prSet/>
      <dgm:spPr/>
      <dgm:t>
        <a:bodyPr/>
        <a:lstStyle/>
        <a:p>
          <a:endParaRPr lang="cs-CZ"/>
        </a:p>
      </dgm:t>
    </dgm:pt>
    <dgm:pt modelId="{54AED124-4399-4B32-A9AF-B1B509A28BEB}" type="sibTrans" cxnId="{7F277C51-4AE0-411D-AB8D-58F6E50CFD84}">
      <dgm:prSet/>
      <dgm:spPr/>
      <dgm:t>
        <a:bodyPr/>
        <a:lstStyle/>
        <a:p>
          <a:endParaRPr lang="cs-CZ"/>
        </a:p>
      </dgm:t>
    </dgm:pt>
    <dgm:pt modelId="{12978E65-1E58-4026-990E-AEF292AEEF7E}">
      <dgm:prSet phldrT="[Text]"/>
      <dgm:spPr/>
      <dgm:t>
        <a:bodyPr/>
        <a:lstStyle/>
        <a:p>
          <a:r>
            <a:rPr lang="cs-CZ" dirty="0" smtClean="0"/>
            <a:t>U nás</a:t>
          </a:r>
          <a:endParaRPr lang="cs-CZ" dirty="0"/>
        </a:p>
      </dgm:t>
    </dgm:pt>
    <dgm:pt modelId="{E527D55F-90E9-4B59-B0D2-4DEBFD53BAFC}" type="parTrans" cxnId="{AE49DB0B-2390-43A3-9A52-6265FD1E1E1B}">
      <dgm:prSet/>
      <dgm:spPr/>
      <dgm:t>
        <a:bodyPr/>
        <a:lstStyle/>
        <a:p>
          <a:endParaRPr lang="cs-CZ"/>
        </a:p>
      </dgm:t>
    </dgm:pt>
    <dgm:pt modelId="{EE80A75C-9245-47E9-959C-DC9190094B72}" type="sibTrans" cxnId="{AE49DB0B-2390-43A3-9A52-6265FD1E1E1B}">
      <dgm:prSet/>
      <dgm:spPr/>
      <dgm:t>
        <a:bodyPr/>
        <a:lstStyle/>
        <a:p>
          <a:endParaRPr lang="cs-CZ"/>
        </a:p>
      </dgm:t>
    </dgm:pt>
    <dgm:pt modelId="{87FF5C1F-B4B6-4BF4-88C5-1131D25937A5}">
      <dgm:prSet phldrT="[Text]"/>
      <dgm:spPr/>
      <dgm:t>
        <a:bodyPr/>
        <a:lstStyle/>
        <a:p>
          <a:r>
            <a:rPr lang="cs-CZ" dirty="0" smtClean="0"/>
            <a:t>PAVOUCI</a:t>
          </a:r>
          <a:endParaRPr lang="cs-CZ" dirty="0"/>
        </a:p>
      </dgm:t>
    </dgm:pt>
    <dgm:pt modelId="{E4AA925F-A136-46B3-A87C-B50FABDCF794}" type="parTrans" cxnId="{F5685D71-3B32-4E9E-BBFD-46D97BA9B804}">
      <dgm:prSet/>
      <dgm:spPr/>
      <dgm:t>
        <a:bodyPr/>
        <a:lstStyle/>
        <a:p>
          <a:endParaRPr lang="cs-CZ"/>
        </a:p>
      </dgm:t>
    </dgm:pt>
    <dgm:pt modelId="{00E29D6F-0DD8-48B1-8AE6-30AE6B84AA4F}" type="sibTrans" cxnId="{F5685D71-3B32-4E9E-BBFD-46D97BA9B804}">
      <dgm:prSet/>
      <dgm:spPr/>
      <dgm:t>
        <a:bodyPr/>
        <a:lstStyle/>
        <a:p>
          <a:endParaRPr lang="cs-CZ"/>
        </a:p>
      </dgm:t>
    </dgm:pt>
    <dgm:pt modelId="{27462B6F-6C56-4B6B-B392-EA7822CD4B1F}">
      <dgm:prSet phldrT="[Text]"/>
      <dgm:spPr/>
      <dgm:t>
        <a:bodyPr/>
        <a:lstStyle/>
        <a:p>
          <a:r>
            <a:rPr lang="cs-CZ" dirty="0" smtClean="0"/>
            <a:t>Hlavohruď a zadeček</a:t>
          </a:r>
          <a:endParaRPr lang="cs-CZ" dirty="0"/>
        </a:p>
      </dgm:t>
    </dgm:pt>
    <dgm:pt modelId="{5B1A58A2-EC30-40E5-9493-55B06D95DAA9}" type="parTrans" cxnId="{89A13064-6203-4311-982B-066E170AEC1B}">
      <dgm:prSet/>
      <dgm:spPr/>
      <dgm:t>
        <a:bodyPr/>
        <a:lstStyle/>
        <a:p>
          <a:endParaRPr lang="cs-CZ"/>
        </a:p>
      </dgm:t>
    </dgm:pt>
    <dgm:pt modelId="{2774ECCA-3C2B-48F6-9AD9-E23F7A4FB127}" type="sibTrans" cxnId="{89A13064-6203-4311-982B-066E170AEC1B}">
      <dgm:prSet/>
      <dgm:spPr/>
      <dgm:t>
        <a:bodyPr/>
        <a:lstStyle/>
        <a:p>
          <a:endParaRPr lang="cs-CZ"/>
        </a:p>
      </dgm:t>
    </dgm:pt>
    <dgm:pt modelId="{7AAC2514-C053-4AB9-8DCC-E4A43364B625}">
      <dgm:prSet/>
      <dgm:spPr/>
      <dgm:t>
        <a:bodyPr/>
        <a:lstStyle/>
        <a:p>
          <a:r>
            <a:rPr lang="cs-CZ" dirty="0" smtClean="0"/>
            <a:t>SEKÁČI</a:t>
          </a:r>
          <a:endParaRPr lang="cs-CZ" dirty="0"/>
        </a:p>
      </dgm:t>
    </dgm:pt>
    <dgm:pt modelId="{C6A755B3-25A7-4622-9FD1-6FF0664176A8}" type="parTrans" cxnId="{E8119EB8-B4E6-4244-870B-9EEF97FD77D6}">
      <dgm:prSet/>
      <dgm:spPr/>
      <dgm:t>
        <a:bodyPr/>
        <a:lstStyle/>
        <a:p>
          <a:endParaRPr lang="cs-CZ"/>
        </a:p>
      </dgm:t>
    </dgm:pt>
    <dgm:pt modelId="{471871B1-B1DD-4F2E-AF41-95E09ABAADBC}" type="sibTrans" cxnId="{E8119EB8-B4E6-4244-870B-9EEF97FD77D6}">
      <dgm:prSet/>
      <dgm:spPr/>
      <dgm:t>
        <a:bodyPr/>
        <a:lstStyle/>
        <a:p>
          <a:endParaRPr lang="cs-CZ"/>
        </a:p>
      </dgm:t>
    </dgm:pt>
    <dgm:pt modelId="{535B501D-F108-4596-B3F4-B6192EE0CEFD}">
      <dgm:prSet/>
      <dgm:spPr/>
      <dgm:t>
        <a:bodyPr/>
        <a:lstStyle/>
        <a:p>
          <a:r>
            <a:rPr lang="cs-CZ" dirty="0" smtClean="0"/>
            <a:t>ROZTOČI</a:t>
          </a:r>
          <a:endParaRPr lang="cs-CZ" dirty="0"/>
        </a:p>
      </dgm:t>
    </dgm:pt>
    <dgm:pt modelId="{3F6CEB0B-1980-420C-A417-8FC163E72FAD}" type="parTrans" cxnId="{F2038053-DBB3-4F13-B4F5-53A7D474746A}">
      <dgm:prSet/>
      <dgm:spPr/>
      <dgm:t>
        <a:bodyPr/>
        <a:lstStyle/>
        <a:p>
          <a:endParaRPr lang="cs-CZ"/>
        </a:p>
      </dgm:t>
    </dgm:pt>
    <dgm:pt modelId="{8FCD9148-E79E-4C28-A90B-E6A2F72CB0A1}" type="sibTrans" cxnId="{F2038053-DBB3-4F13-B4F5-53A7D474746A}">
      <dgm:prSet/>
      <dgm:spPr/>
      <dgm:t>
        <a:bodyPr/>
        <a:lstStyle/>
        <a:p>
          <a:endParaRPr lang="cs-CZ"/>
        </a:p>
      </dgm:t>
    </dgm:pt>
    <dgm:pt modelId="{0C8482E1-0458-48C0-B23E-67309FFEB7D8}">
      <dgm:prSet phldrT="[Text]"/>
      <dgm:spPr/>
      <dgm:t>
        <a:bodyPr/>
        <a:lstStyle/>
        <a:p>
          <a:r>
            <a:rPr lang="cs-CZ" dirty="0" smtClean="0"/>
            <a:t>Jedová žláza na klepítkách</a:t>
          </a:r>
          <a:endParaRPr lang="cs-CZ" dirty="0"/>
        </a:p>
      </dgm:t>
    </dgm:pt>
    <dgm:pt modelId="{944948B0-8FC0-49D5-BD39-947838DC8150}" type="parTrans" cxnId="{6B0D7AF7-1F4A-4238-B92D-65F90EA26B9E}">
      <dgm:prSet/>
      <dgm:spPr/>
      <dgm:t>
        <a:bodyPr/>
        <a:lstStyle/>
        <a:p>
          <a:endParaRPr lang="cs-CZ"/>
        </a:p>
      </dgm:t>
    </dgm:pt>
    <dgm:pt modelId="{A4E740B5-3D24-47B4-9E6F-8FEF6E156988}" type="sibTrans" cxnId="{6B0D7AF7-1F4A-4238-B92D-65F90EA26B9E}">
      <dgm:prSet/>
      <dgm:spPr/>
      <dgm:t>
        <a:bodyPr/>
        <a:lstStyle/>
        <a:p>
          <a:endParaRPr lang="cs-CZ"/>
        </a:p>
      </dgm:t>
    </dgm:pt>
    <dgm:pt modelId="{80D851A1-8A06-4511-9664-DB80AF470043}">
      <dgm:prSet phldrT="[Text]"/>
      <dgm:spPr/>
      <dgm:t>
        <a:bodyPr/>
        <a:lstStyle/>
        <a:p>
          <a:r>
            <a:rPr lang="cs-CZ" dirty="0" smtClean="0"/>
            <a:t>Jedová žláza na zadečku</a:t>
          </a:r>
          <a:endParaRPr lang="cs-CZ" dirty="0"/>
        </a:p>
      </dgm:t>
    </dgm:pt>
    <dgm:pt modelId="{A17CC5E5-F1FC-45C6-9A09-24AC64814020}" type="parTrans" cxnId="{34DD1EDD-4F80-4273-A532-A0F20DA4D506}">
      <dgm:prSet/>
      <dgm:spPr/>
      <dgm:t>
        <a:bodyPr/>
        <a:lstStyle/>
        <a:p>
          <a:endParaRPr lang="cs-CZ"/>
        </a:p>
      </dgm:t>
    </dgm:pt>
    <dgm:pt modelId="{BFD6176D-EA62-4762-8BD9-1D0E5F3B49F2}" type="sibTrans" cxnId="{34DD1EDD-4F80-4273-A532-A0F20DA4D506}">
      <dgm:prSet/>
      <dgm:spPr/>
      <dgm:t>
        <a:bodyPr/>
        <a:lstStyle/>
        <a:p>
          <a:endParaRPr lang="cs-CZ"/>
        </a:p>
      </dgm:t>
    </dgm:pt>
    <dgm:pt modelId="{99AC26D1-1A30-41DD-8402-5E539B58D537}">
      <dgm:prSet phldrT="[Text]"/>
      <dgm:spPr/>
      <dgm:t>
        <a:bodyPr/>
        <a:lstStyle/>
        <a:p>
          <a:r>
            <a:rPr lang="cs-CZ" dirty="0" smtClean="0"/>
            <a:t>Sítě</a:t>
          </a:r>
          <a:endParaRPr lang="cs-CZ" dirty="0"/>
        </a:p>
      </dgm:t>
    </dgm:pt>
    <dgm:pt modelId="{059A15D5-17E7-474D-A860-D9C4B47FE1A2}" type="parTrans" cxnId="{A9E91D8C-1095-48F0-A668-0B4370693DF2}">
      <dgm:prSet/>
      <dgm:spPr/>
      <dgm:t>
        <a:bodyPr/>
        <a:lstStyle/>
        <a:p>
          <a:endParaRPr lang="cs-CZ"/>
        </a:p>
      </dgm:t>
    </dgm:pt>
    <dgm:pt modelId="{9C2530DA-770D-418F-A9D9-62588DD64E14}" type="sibTrans" cxnId="{A9E91D8C-1095-48F0-A668-0B4370693DF2}">
      <dgm:prSet/>
      <dgm:spPr/>
      <dgm:t>
        <a:bodyPr/>
        <a:lstStyle/>
        <a:p>
          <a:endParaRPr lang="cs-CZ"/>
        </a:p>
      </dgm:t>
    </dgm:pt>
    <dgm:pt modelId="{1C78EC22-64F0-459C-B991-F89810766535}">
      <dgm:prSet phldrT="[Text]"/>
      <dgm:spPr/>
      <dgm:t>
        <a:bodyPr/>
        <a:lstStyle/>
        <a:p>
          <a:r>
            <a:rPr lang="cs-CZ" dirty="0" smtClean="0"/>
            <a:t>Mimotělní trávení</a:t>
          </a:r>
          <a:endParaRPr lang="cs-CZ" dirty="0"/>
        </a:p>
      </dgm:t>
    </dgm:pt>
    <dgm:pt modelId="{115CEE27-C9DD-4189-9B80-C30CDD642AB5}" type="parTrans" cxnId="{3F3AD866-CF84-4D35-8227-1966FC12C700}">
      <dgm:prSet/>
      <dgm:spPr/>
      <dgm:t>
        <a:bodyPr/>
        <a:lstStyle/>
        <a:p>
          <a:endParaRPr lang="cs-CZ"/>
        </a:p>
      </dgm:t>
    </dgm:pt>
    <dgm:pt modelId="{80F2CCE2-D9CB-46F6-A364-FFB0BDC5DB9B}" type="sibTrans" cxnId="{3F3AD866-CF84-4D35-8227-1966FC12C700}">
      <dgm:prSet/>
      <dgm:spPr/>
      <dgm:t>
        <a:bodyPr/>
        <a:lstStyle/>
        <a:p>
          <a:endParaRPr lang="cs-CZ"/>
        </a:p>
      </dgm:t>
    </dgm:pt>
    <dgm:pt modelId="{62B27317-00FA-4A97-84C2-58EB332605EF}">
      <dgm:prSet phldrT="[Text]"/>
      <dgm:spPr/>
      <dgm:t>
        <a:bodyPr/>
        <a:lstStyle/>
        <a:p>
          <a:r>
            <a:rPr lang="cs-CZ" dirty="0" smtClean="0"/>
            <a:t>Křižák</a:t>
          </a:r>
          <a:endParaRPr lang="cs-CZ" dirty="0"/>
        </a:p>
      </dgm:t>
    </dgm:pt>
    <dgm:pt modelId="{ABB3380E-A3E9-458B-B28D-04B50E2FFAFF}" type="parTrans" cxnId="{CC5C6B37-B044-45F8-9475-3EDDDF0355F0}">
      <dgm:prSet/>
      <dgm:spPr/>
      <dgm:t>
        <a:bodyPr/>
        <a:lstStyle/>
        <a:p>
          <a:endParaRPr lang="cs-CZ"/>
        </a:p>
      </dgm:t>
    </dgm:pt>
    <dgm:pt modelId="{6FCA80E6-9D9E-4687-9017-2F2CEEBF6DC6}" type="sibTrans" cxnId="{CC5C6B37-B044-45F8-9475-3EDDDF0355F0}">
      <dgm:prSet/>
      <dgm:spPr/>
      <dgm:t>
        <a:bodyPr/>
        <a:lstStyle/>
        <a:p>
          <a:endParaRPr lang="cs-CZ"/>
        </a:p>
      </dgm:t>
    </dgm:pt>
    <dgm:pt modelId="{6E964D37-27C1-4EC9-AE43-3D8EB8691517}">
      <dgm:prSet phldrT="[Text]"/>
      <dgm:spPr/>
      <dgm:t>
        <a:bodyPr/>
        <a:lstStyle/>
        <a:p>
          <a:r>
            <a:rPr lang="cs-CZ" dirty="0" smtClean="0"/>
            <a:t>Slíďák</a:t>
          </a:r>
          <a:endParaRPr lang="cs-CZ" dirty="0"/>
        </a:p>
      </dgm:t>
    </dgm:pt>
    <dgm:pt modelId="{9C59B6F9-DC70-4834-A7E3-D221F5FF80B7}" type="parTrans" cxnId="{E0DA93C9-69C2-4965-86F3-A33A2595BC8D}">
      <dgm:prSet/>
      <dgm:spPr/>
      <dgm:t>
        <a:bodyPr/>
        <a:lstStyle/>
        <a:p>
          <a:endParaRPr lang="cs-CZ"/>
        </a:p>
      </dgm:t>
    </dgm:pt>
    <dgm:pt modelId="{800977D5-AA07-4FD4-B9A1-B7E1C4B7F697}" type="sibTrans" cxnId="{E0DA93C9-69C2-4965-86F3-A33A2595BC8D}">
      <dgm:prSet/>
      <dgm:spPr/>
      <dgm:t>
        <a:bodyPr/>
        <a:lstStyle/>
        <a:p>
          <a:endParaRPr lang="cs-CZ"/>
        </a:p>
      </dgm:t>
    </dgm:pt>
    <dgm:pt modelId="{2B824112-1D0E-40D6-82DD-923B8C4ED1EA}">
      <dgm:prSet phldrT="[Text]"/>
      <dgm:spPr/>
      <dgm:t>
        <a:bodyPr/>
        <a:lstStyle/>
        <a:p>
          <a:r>
            <a:rPr lang="cs-CZ" dirty="0" smtClean="0"/>
            <a:t>Běžník</a:t>
          </a:r>
          <a:endParaRPr lang="cs-CZ" dirty="0"/>
        </a:p>
      </dgm:t>
    </dgm:pt>
    <dgm:pt modelId="{8B0FFD03-44DA-4D39-A151-2F883A08E6EB}" type="parTrans" cxnId="{4B19823D-F31F-4F46-A096-3DE83E15740B}">
      <dgm:prSet/>
      <dgm:spPr/>
      <dgm:t>
        <a:bodyPr/>
        <a:lstStyle/>
        <a:p>
          <a:endParaRPr lang="cs-CZ"/>
        </a:p>
      </dgm:t>
    </dgm:pt>
    <dgm:pt modelId="{2B193B32-0684-4969-940F-2AD1113C4967}" type="sibTrans" cxnId="{4B19823D-F31F-4F46-A096-3DE83E15740B}">
      <dgm:prSet/>
      <dgm:spPr/>
      <dgm:t>
        <a:bodyPr/>
        <a:lstStyle/>
        <a:p>
          <a:endParaRPr lang="cs-CZ"/>
        </a:p>
      </dgm:t>
    </dgm:pt>
    <dgm:pt modelId="{081D48C4-05DE-439F-A48E-FD14619288AD}">
      <dgm:prSet/>
      <dgm:spPr/>
      <dgm:t>
        <a:bodyPr/>
        <a:lstStyle/>
        <a:p>
          <a:r>
            <a:rPr lang="cs-CZ" dirty="0" smtClean="0"/>
            <a:t>Nevytváří sítě</a:t>
          </a:r>
          <a:endParaRPr lang="cs-CZ" dirty="0"/>
        </a:p>
      </dgm:t>
    </dgm:pt>
    <dgm:pt modelId="{8CD0E11A-99DF-4145-8241-4F552C3D78FA}" type="parTrans" cxnId="{C74BC56D-768E-4A8C-9DB4-7D6DC2FC5574}">
      <dgm:prSet/>
      <dgm:spPr/>
      <dgm:t>
        <a:bodyPr/>
        <a:lstStyle/>
        <a:p>
          <a:endParaRPr lang="cs-CZ"/>
        </a:p>
      </dgm:t>
    </dgm:pt>
    <dgm:pt modelId="{C7FA6ECD-6D92-4D82-8E5E-573E3187AA17}" type="sibTrans" cxnId="{C74BC56D-768E-4A8C-9DB4-7D6DC2FC5574}">
      <dgm:prSet/>
      <dgm:spPr/>
      <dgm:t>
        <a:bodyPr/>
        <a:lstStyle/>
        <a:p>
          <a:endParaRPr lang="cs-CZ"/>
        </a:p>
      </dgm:t>
    </dgm:pt>
    <dgm:pt modelId="{1CE007C3-2D0C-4DE0-8F31-04FD71975717}">
      <dgm:prSet/>
      <dgm:spPr/>
      <dgm:t>
        <a:bodyPr/>
        <a:lstStyle/>
        <a:p>
          <a:r>
            <a:rPr lang="cs-CZ" dirty="0" err="1" smtClean="0"/>
            <a:t>Automiie</a:t>
          </a:r>
          <a:r>
            <a:rPr lang="cs-CZ" dirty="0" smtClean="0"/>
            <a:t> (schopnost oddělit část těla)</a:t>
          </a:r>
          <a:endParaRPr lang="cs-CZ" dirty="0"/>
        </a:p>
      </dgm:t>
    </dgm:pt>
    <dgm:pt modelId="{6126BC23-E512-4911-9D57-DDAF46887D90}" type="parTrans" cxnId="{EDC4C5BD-6AEB-47B0-92A5-F89DB02652A9}">
      <dgm:prSet/>
      <dgm:spPr/>
      <dgm:t>
        <a:bodyPr/>
        <a:lstStyle/>
        <a:p>
          <a:endParaRPr lang="cs-CZ"/>
        </a:p>
      </dgm:t>
    </dgm:pt>
    <dgm:pt modelId="{D6355624-183F-4A2D-A01F-850ADAF7D79E}" type="sibTrans" cxnId="{EDC4C5BD-6AEB-47B0-92A5-F89DB02652A9}">
      <dgm:prSet/>
      <dgm:spPr/>
      <dgm:t>
        <a:bodyPr/>
        <a:lstStyle/>
        <a:p>
          <a:endParaRPr lang="cs-CZ"/>
        </a:p>
      </dgm:t>
    </dgm:pt>
    <dgm:pt modelId="{BCFD3023-9EB2-4780-A1A5-170B0D1CD425}">
      <dgm:prSet/>
      <dgm:spPr/>
      <dgm:t>
        <a:bodyPr/>
        <a:lstStyle/>
        <a:p>
          <a:r>
            <a:rPr lang="cs-CZ" dirty="0" smtClean="0"/>
            <a:t>Parazité</a:t>
          </a:r>
          <a:endParaRPr lang="cs-CZ" dirty="0"/>
        </a:p>
      </dgm:t>
    </dgm:pt>
    <dgm:pt modelId="{4AAE475E-6DCD-4FEF-A934-AAC961B569F9}" type="parTrans" cxnId="{023122F7-E2DA-460B-8E6C-9CA694B4FBEE}">
      <dgm:prSet/>
      <dgm:spPr/>
      <dgm:t>
        <a:bodyPr/>
        <a:lstStyle/>
        <a:p>
          <a:endParaRPr lang="cs-CZ"/>
        </a:p>
      </dgm:t>
    </dgm:pt>
    <dgm:pt modelId="{02D5C321-5A3C-457A-BFE9-A466E8AEE6E1}" type="sibTrans" cxnId="{023122F7-E2DA-460B-8E6C-9CA694B4FBEE}">
      <dgm:prSet/>
      <dgm:spPr/>
      <dgm:t>
        <a:bodyPr/>
        <a:lstStyle/>
        <a:p>
          <a:endParaRPr lang="cs-CZ"/>
        </a:p>
      </dgm:t>
    </dgm:pt>
    <dgm:pt modelId="{716B7F9D-4D70-438D-8551-C66B9BE3EF59}">
      <dgm:prSet/>
      <dgm:spPr/>
      <dgm:t>
        <a:bodyPr/>
        <a:lstStyle/>
        <a:p>
          <a:r>
            <a:rPr lang="cs-CZ" dirty="0" smtClean="0"/>
            <a:t>Klíště obecné</a:t>
          </a:r>
          <a:endParaRPr lang="cs-CZ" dirty="0"/>
        </a:p>
      </dgm:t>
    </dgm:pt>
    <dgm:pt modelId="{063D5A4A-34CB-495E-8334-1D5EE249E228}" type="parTrans" cxnId="{056A33A5-C5AC-453D-8787-B9BA86CDBF14}">
      <dgm:prSet/>
      <dgm:spPr/>
      <dgm:t>
        <a:bodyPr/>
        <a:lstStyle/>
        <a:p>
          <a:endParaRPr lang="cs-CZ"/>
        </a:p>
      </dgm:t>
    </dgm:pt>
    <dgm:pt modelId="{5FF1456B-FB40-4365-A5B6-1E258209E2BF}" type="sibTrans" cxnId="{056A33A5-C5AC-453D-8787-B9BA86CDBF14}">
      <dgm:prSet/>
      <dgm:spPr/>
      <dgm:t>
        <a:bodyPr/>
        <a:lstStyle/>
        <a:p>
          <a:endParaRPr lang="cs-CZ"/>
        </a:p>
      </dgm:t>
    </dgm:pt>
    <dgm:pt modelId="{A0F8AEDA-7E50-4882-9800-763C54D6886B}">
      <dgm:prSet/>
      <dgm:spPr/>
      <dgm:t>
        <a:bodyPr/>
        <a:lstStyle/>
        <a:p>
          <a:r>
            <a:rPr lang="cs-CZ" dirty="0" smtClean="0"/>
            <a:t>Zákožka </a:t>
          </a:r>
          <a:endParaRPr lang="cs-CZ" dirty="0"/>
        </a:p>
      </dgm:t>
    </dgm:pt>
    <dgm:pt modelId="{3681CA17-B9AC-40B7-8126-6674F006DACA}" type="parTrans" cxnId="{5D79AC61-CF10-480C-838B-7F98032967B6}">
      <dgm:prSet/>
      <dgm:spPr/>
      <dgm:t>
        <a:bodyPr/>
        <a:lstStyle/>
        <a:p>
          <a:endParaRPr lang="cs-CZ"/>
        </a:p>
      </dgm:t>
    </dgm:pt>
    <dgm:pt modelId="{D50072F9-7307-4F55-9AC7-8D1D335FB959}" type="sibTrans" cxnId="{5D79AC61-CF10-480C-838B-7F98032967B6}">
      <dgm:prSet/>
      <dgm:spPr/>
      <dgm:t>
        <a:bodyPr/>
        <a:lstStyle/>
        <a:p>
          <a:endParaRPr lang="cs-CZ"/>
        </a:p>
      </dgm:t>
    </dgm:pt>
    <dgm:pt modelId="{91270B09-9760-479E-B846-AAB81792A6FC}">
      <dgm:prSet/>
      <dgm:spPr/>
      <dgm:t>
        <a:bodyPr/>
        <a:lstStyle/>
        <a:p>
          <a:r>
            <a:rPr lang="cs-CZ" dirty="0" smtClean="0"/>
            <a:t>Svilušky</a:t>
          </a:r>
          <a:endParaRPr lang="cs-CZ" dirty="0"/>
        </a:p>
      </dgm:t>
    </dgm:pt>
    <dgm:pt modelId="{A21A8879-9409-41C2-8503-D8E262CEB0B5}" type="parTrans" cxnId="{69733659-3ACF-44FD-876C-90A5567F3FC4}">
      <dgm:prSet/>
      <dgm:spPr/>
      <dgm:t>
        <a:bodyPr/>
        <a:lstStyle/>
        <a:p>
          <a:endParaRPr lang="cs-CZ"/>
        </a:p>
      </dgm:t>
    </dgm:pt>
    <dgm:pt modelId="{11AA58F8-DE57-4C1E-8931-A79BA07CE0DA}" type="sibTrans" cxnId="{69733659-3ACF-44FD-876C-90A5567F3FC4}">
      <dgm:prSet/>
      <dgm:spPr/>
      <dgm:t>
        <a:bodyPr/>
        <a:lstStyle/>
        <a:p>
          <a:endParaRPr lang="cs-CZ"/>
        </a:p>
      </dgm:t>
    </dgm:pt>
    <dgm:pt modelId="{227F8CCD-0040-47F0-814C-4EF0ED192C96}" type="pres">
      <dgm:prSet presAssocID="{1F792C50-2D27-4507-A8A6-270F4F817A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D9AC7C2-C341-406D-8B52-B346EFD4C264}" type="pres">
      <dgm:prSet presAssocID="{31E7C40B-F52D-4097-9740-6BB40141C1B7}" presName="composite" presStyleCnt="0"/>
      <dgm:spPr/>
    </dgm:pt>
    <dgm:pt modelId="{1C791305-073A-4B41-8692-C7D0731BF606}" type="pres">
      <dgm:prSet presAssocID="{31E7C40B-F52D-4097-9740-6BB40141C1B7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61B7FBA-9A70-4437-ACBB-82247381398D}" type="pres">
      <dgm:prSet presAssocID="{31E7C40B-F52D-4097-9740-6BB40141C1B7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5B06EB-2B07-4BB8-8EAB-2E1B1F4C9245}" type="pres">
      <dgm:prSet presAssocID="{685606E0-F841-4EA3-950F-0B060B2A0F79}" presName="space" presStyleCnt="0"/>
      <dgm:spPr/>
    </dgm:pt>
    <dgm:pt modelId="{F55EC051-5873-4CFB-A660-42852D5C68AD}" type="pres">
      <dgm:prSet presAssocID="{53E966B5-BAF5-48E7-B1F1-BE9FA699F591}" presName="composite" presStyleCnt="0"/>
      <dgm:spPr/>
    </dgm:pt>
    <dgm:pt modelId="{982E5306-EDBE-49B0-9EC1-B904342A023E}" type="pres">
      <dgm:prSet presAssocID="{53E966B5-BAF5-48E7-B1F1-BE9FA699F591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57EE3AA-0673-4F97-80FF-FF1BC4706937}" type="pres">
      <dgm:prSet presAssocID="{53E966B5-BAF5-48E7-B1F1-BE9FA699F591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92C7560-F240-443F-B80E-C2C01266FCB8}" type="pres">
      <dgm:prSet presAssocID="{54AED124-4399-4B32-A9AF-B1B509A28BEB}" presName="space" presStyleCnt="0"/>
      <dgm:spPr/>
    </dgm:pt>
    <dgm:pt modelId="{62BC9762-1A83-428B-8C2D-4A0E12D8E432}" type="pres">
      <dgm:prSet presAssocID="{87FF5C1F-B4B6-4BF4-88C5-1131D25937A5}" presName="composite" presStyleCnt="0"/>
      <dgm:spPr/>
    </dgm:pt>
    <dgm:pt modelId="{B93A2231-6455-42F1-80B1-A381A247F30D}" type="pres">
      <dgm:prSet presAssocID="{87FF5C1F-B4B6-4BF4-88C5-1131D25937A5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B73B92F-B008-4F6B-AA90-410A45341372}" type="pres">
      <dgm:prSet presAssocID="{87FF5C1F-B4B6-4BF4-88C5-1131D25937A5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27EBF4D-9788-4C3D-A36D-4AF575BCB1CD}" type="pres">
      <dgm:prSet presAssocID="{00E29D6F-0DD8-48B1-8AE6-30AE6B84AA4F}" presName="space" presStyleCnt="0"/>
      <dgm:spPr/>
    </dgm:pt>
    <dgm:pt modelId="{731790A3-6AC1-4F2D-95F4-01B2E46BF034}" type="pres">
      <dgm:prSet presAssocID="{7AAC2514-C053-4AB9-8DCC-E4A43364B625}" presName="composite" presStyleCnt="0"/>
      <dgm:spPr/>
    </dgm:pt>
    <dgm:pt modelId="{55982871-5D05-497B-8716-1D5A10A364CB}" type="pres">
      <dgm:prSet presAssocID="{7AAC2514-C053-4AB9-8DCC-E4A43364B625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2CBAC8E-0146-48E2-AF6B-31B69E8146CE}" type="pres">
      <dgm:prSet presAssocID="{7AAC2514-C053-4AB9-8DCC-E4A43364B625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D26AFA-7192-4E4D-A785-0EC02E4C2CB2}" type="pres">
      <dgm:prSet presAssocID="{471871B1-B1DD-4F2E-AF41-95E09ABAADBC}" presName="space" presStyleCnt="0"/>
      <dgm:spPr/>
    </dgm:pt>
    <dgm:pt modelId="{D491940F-7A85-43A3-BE46-1B6EFEBFE818}" type="pres">
      <dgm:prSet presAssocID="{535B501D-F108-4596-B3F4-B6192EE0CEFD}" presName="composite" presStyleCnt="0"/>
      <dgm:spPr/>
    </dgm:pt>
    <dgm:pt modelId="{BA666D2F-810F-4B04-BF42-6CCD2E1613B5}" type="pres">
      <dgm:prSet presAssocID="{535B501D-F108-4596-B3F4-B6192EE0CEFD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0617F3-D1F1-49F3-8BB4-8E8E67F1763E}" type="pres">
      <dgm:prSet presAssocID="{535B501D-F108-4596-B3F4-B6192EE0CEFD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8D8148C-D262-45FF-9164-F6A6C9E8AB08}" type="presOf" srcId="{1CE007C3-2D0C-4DE0-8F31-04FD71975717}" destId="{A2CBAC8E-0146-48E2-AF6B-31B69E8146CE}" srcOrd="0" destOrd="1" presId="urn:microsoft.com/office/officeart/2005/8/layout/hList1"/>
    <dgm:cxn modelId="{69733659-3ACF-44FD-876C-90A5567F3FC4}" srcId="{535B501D-F108-4596-B3F4-B6192EE0CEFD}" destId="{91270B09-9760-479E-B846-AAB81792A6FC}" srcOrd="3" destOrd="0" parTransId="{A21A8879-9409-41C2-8503-D8E262CEB0B5}" sibTransId="{11AA58F8-DE57-4C1E-8931-A79BA07CE0DA}"/>
    <dgm:cxn modelId="{5D79AC61-CF10-480C-838B-7F98032967B6}" srcId="{535B501D-F108-4596-B3F4-B6192EE0CEFD}" destId="{A0F8AEDA-7E50-4882-9800-763C54D6886B}" srcOrd="2" destOrd="0" parTransId="{3681CA17-B9AC-40B7-8126-6674F006DACA}" sibTransId="{D50072F9-7307-4F55-9AC7-8D1D335FB959}"/>
    <dgm:cxn modelId="{E42C957B-0954-4B41-89BC-1F33F0FEABFE}" type="presOf" srcId="{62B27317-00FA-4A97-84C2-58EB332605EF}" destId="{5B73B92F-B008-4F6B-AA90-410A45341372}" srcOrd="0" destOrd="3" presId="urn:microsoft.com/office/officeart/2005/8/layout/hList1"/>
    <dgm:cxn modelId="{3F3AD866-CF84-4D35-8227-1966FC12C700}" srcId="{87FF5C1F-B4B6-4BF4-88C5-1131D25937A5}" destId="{1C78EC22-64F0-459C-B991-F89810766535}" srcOrd="2" destOrd="0" parTransId="{115CEE27-C9DD-4189-9B80-C30CDD642AB5}" sibTransId="{80F2CCE2-D9CB-46F6-A364-FFB0BDC5DB9B}"/>
    <dgm:cxn modelId="{8C78CA9D-DE90-474D-978D-458397A96E20}" type="presOf" srcId="{A0F8AEDA-7E50-4882-9800-763C54D6886B}" destId="{6D0617F3-D1F1-49F3-8BB4-8E8E67F1763E}" srcOrd="0" destOrd="2" presId="urn:microsoft.com/office/officeart/2005/8/layout/hList1"/>
    <dgm:cxn modelId="{9408DD82-5071-4B54-9B0D-12C8644F790A}" type="presOf" srcId="{7AAC2514-C053-4AB9-8DCC-E4A43364B625}" destId="{55982871-5D05-497B-8716-1D5A10A364CB}" srcOrd="0" destOrd="0" presId="urn:microsoft.com/office/officeart/2005/8/layout/hList1"/>
    <dgm:cxn modelId="{B7945279-F1F6-42FF-BF26-1A341FF02EC5}" type="presOf" srcId="{80D851A1-8A06-4511-9664-DB80AF470043}" destId="{761B7FBA-9A70-4437-ACBB-82247381398D}" srcOrd="0" destOrd="1" presId="urn:microsoft.com/office/officeart/2005/8/layout/hList1"/>
    <dgm:cxn modelId="{E6971BC0-B5E7-45B4-8345-EBE674FC11CA}" type="presOf" srcId="{0C8482E1-0458-48C0-B23E-67309FFEB7D8}" destId="{057EE3AA-0673-4F97-80FF-FF1BC4706937}" srcOrd="0" destOrd="1" presId="urn:microsoft.com/office/officeart/2005/8/layout/hList1"/>
    <dgm:cxn modelId="{C74BC56D-768E-4A8C-9DB4-7D6DC2FC5574}" srcId="{7AAC2514-C053-4AB9-8DCC-E4A43364B625}" destId="{081D48C4-05DE-439F-A48E-FD14619288AD}" srcOrd="0" destOrd="0" parTransId="{8CD0E11A-99DF-4145-8241-4F552C3D78FA}" sibTransId="{C7FA6ECD-6D92-4D82-8E5E-573E3187AA17}"/>
    <dgm:cxn modelId="{89A13064-6203-4311-982B-066E170AEC1B}" srcId="{87FF5C1F-B4B6-4BF4-88C5-1131D25937A5}" destId="{27462B6F-6C56-4B6B-B392-EA7822CD4B1F}" srcOrd="0" destOrd="0" parTransId="{5B1A58A2-EC30-40E5-9493-55B06D95DAA9}" sibTransId="{2774ECCA-3C2B-48F6-9AD9-E23F7A4FB127}"/>
    <dgm:cxn modelId="{2C4ECF41-6D25-4F8C-8836-7FE0CA09C782}" type="presOf" srcId="{6E964D37-27C1-4EC9-AE43-3D8EB8691517}" destId="{5B73B92F-B008-4F6B-AA90-410A45341372}" srcOrd="0" destOrd="4" presId="urn:microsoft.com/office/officeart/2005/8/layout/hList1"/>
    <dgm:cxn modelId="{E0DA93C9-69C2-4965-86F3-A33A2595BC8D}" srcId="{87FF5C1F-B4B6-4BF4-88C5-1131D25937A5}" destId="{6E964D37-27C1-4EC9-AE43-3D8EB8691517}" srcOrd="4" destOrd="0" parTransId="{9C59B6F9-DC70-4834-A7E3-D221F5FF80B7}" sibTransId="{800977D5-AA07-4FD4-B9A1-B7E1C4B7F697}"/>
    <dgm:cxn modelId="{AB1A2E41-9414-420A-9FF4-A88EBEB7B40A}" type="presOf" srcId="{99AC26D1-1A30-41DD-8402-5E539B58D537}" destId="{5B73B92F-B008-4F6B-AA90-410A45341372}" srcOrd="0" destOrd="1" presId="urn:microsoft.com/office/officeart/2005/8/layout/hList1"/>
    <dgm:cxn modelId="{C2336FF0-AA0A-4C87-A752-6937DD70240A}" type="presOf" srcId="{91270B09-9760-479E-B846-AAB81792A6FC}" destId="{6D0617F3-D1F1-49F3-8BB4-8E8E67F1763E}" srcOrd="0" destOrd="3" presId="urn:microsoft.com/office/officeart/2005/8/layout/hList1"/>
    <dgm:cxn modelId="{EDC4C5BD-6AEB-47B0-92A5-F89DB02652A9}" srcId="{7AAC2514-C053-4AB9-8DCC-E4A43364B625}" destId="{1CE007C3-2D0C-4DE0-8F31-04FD71975717}" srcOrd="1" destOrd="0" parTransId="{6126BC23-E512-4911-9D57-DDAF46887D90}" sibTransId="{D6355624-183F-4A2D-A01F-850ADAF7D79E}"/>
    <dgm:cxn modelId="{71EB97B6-1A88-463A-83C4-D9810EAD919F}" type="presOf" srcId="{535B501D-F108-4596-B3F4-B6192EE0CEFD}" destId="{BA666D2F-810F-4B04-BF42-6CCD2E1613B5}" srcOrd="0" destOrd="0" presId="urn:microsoft.com/office/officeart/2005/8/layout/hList1"/>
    <dgm:cxn modelId="{61FDF0DE-F69B-4C5F-BFF8-E6C8E110475D}" type="presOf" srcId="{5E275113-3443-4124-87BB-9BC3FFE65AAF}" destId="{761B7FBA-9A70-4437-ACBB-82247381398D}" srcOrd="0" destOrd="2" presId="urn:microsoft.com/office/officeart/2005/8/layout/hList1"/>
    <dgm:cxn modelId="{A9E91D8C-1095-48F0-A668-0B4370693DF2}" srcId="{87FF5C1F-B4B6-4BF4-88C5-1131D25937A5}" destId="{99AC26D1-1A30-41DD-8402-5E539B58D537}" srcOrd="1" destOrd="0" parTransId="{059A15D5-17E7-474D-A860-D9C4B47FE1A2}" sibTransId="{9C2530DA-770D-418F-A9D9-62588DD64E14}"/>
    <dgm:cxn modelId="{77C4EA36-C097-414F-8F4C-CC8AC5A39CFE}" type="presOf" srcId="{D95B1D93-6050-489D-8DBB-036F909758BF}" destId="{761B7FBA-9A70-4437-ACBB-82247381398D}" srcOrd="0" destOrd="0" presId="urn:microsoft.com/office/officeart/2005/8/layout/hList1"/>
    <dgm:cxn modelId="{B674A8B5-42E1-4462-A9D7-01EB789137A7}" srcId="{1F792C50-2D27-4507-A8A6-270F4F817A5D}" destId="{31E7C40B-F52D-4097-9740-6BB40141C1B7}" srcOrd="0" destOrd="0" parTransId="{A4201B0B-816F-4FCC-8B60-E76339BC27AB}" sibTransId="{685606E0-F841-4EA3-950F-0B060B2A0F79}"/>
    <dgm:cxn modelId="{7F277C51-4AE0-411D-AB8D-58F6E50CFD84}" srcId="{1F792C50-2D27-4507-A8A6-270F4F817A5D}" destId="{53E966B5-BAF5-48E7-B1F1-BE9FA699F591}" srcOrd="1" destOrd="0" parTransId="{7FE846B5-95A6-42D9-97EB-F317BF1C3FBF}" sibTransId="{54AED124-4399-4B32-A9AF-B1B509A28BEB}"/>
    <dgm:cxn modelId="{AE49DB0B-2390-43A3-9A52-6265FD1E1E1B}" srcId="{53E966B5-BAF5-48E7-B1F1-BE9FA699F591}" destId="{12978E65-1E58-4026-990E-AEF292AEEF7E}" srcOrd="0" destOrd="0" parTransId="{E527D55F-90E9-4B59-B0D2-4DEBFD53BAFC}" sibTransId="{EE80A75C-9245-47E9-959C-DC9190094B72}"/>
    <dgm:cxn modelId="{F5685D71-3B32-4E9E-BBFD-46D97BA9B804}" srcId="{1F792C50-2D27-4507-A8A6-270F4F817A5D}" destId="{87FF5C1F-B4B6-4BF4-88C5-1131D25937A5}" srcOrd="2" destOrd="0" parTransId="{E4AA925F-A136-46B3-A87C-B50FABDCF794}" sibTransId="{00E29D6F-0DD8-48B1-8AE6-30AE6B84AA4F}"/>
    <dgm:cxn modelId="{2780D2F7-65A5-482F-9B84-D82F10573CFC}" srcId="{31E7C40B-F52D-4097-9740-6BB40141C1B7}" destId="{5E275113-3443-4124-87BB-9BC3FFE65AAF}" srcOrd="2" destOrd="0" parTransId="{8E07AEFB-89CD-45EC-AB8B-08B54CD9B904}" sibTransId="{04AF2439-EAF6-4F7F-89B3-0A00606F4CA8}"/>
    <dgm:cxn modelId="{BA64DC8A-5F0D-43B3-95E4-A95ED23AA2C8}" type="presOf" srcId="{2B824112-1D0E-40D6-82DD-923B8C4ED1EA}" destId="{5B73B92F-B008-4F6B-AA90-410A45341372}" srcOrd="0" destOrd="5" presId="urn:microsoft.com/office/officeart/2005/8/layout/hList1"/>
    <dgm:cxn modelId="{F2038053-DBB3-4F13-B4F5-53A7D474746A}" srcId="{1F792C50-2D27-4507-A8A6-270F4F817A5D}" destId="{535B501D-F108-4596-B3F4-B6192EE0CEFD}" srcOrd="4" destOrd="0" parTransId="{3F6CEB0B-1980-420C-A417-8FC163E72FAD}" sibTransId="{8FCD9148-E79E-4C28-A90B-E6A2F72CB0A1}"/>
    <dgm:cxn modelId="{9F94F8E4-6B35-4BE3-BB46-896E671197BC}" type="presOf" srcId="{081D48C4-05DE-439F-A48E-FD14619288AD}" destId="{A2CBAC8E-0146-48E2-AF6B-31B69E8146CE}" srcOrd="0" destOrd="0" presId="urn:microsoft.com/office/officeart/2005/8/layout/hList1"/>
    <dgm:cxn modelId="{34DD1EDD-4F80-4273-A532-A0F20DA4D506}" srcId="{31E7C40B-F52D-4097-9740-6BB40141C1B7}" destId="{80D851A1-8A06-4511-9664-DB80AF470043}" srcOrd="1" destOrd="0" parTransId="{A17CC5E5-F1FC-45C6-9A09-24AC64814020}" sibTransId="{BFD6176D-EA62-4762-8BD9-1D0E5F3B49F2}"/>
    <dgm:cxn modelId="{CC5C6B37-B044-45F8-9475-3EDDDF0355F0}" srcId="{87FF5C1F-B4B6-4BF4-88C5-1131D25937A5}" destId="{62B27317-00FA-4A97-84C2-58EB332605EF}" srcOrd="3" destOrd="0" parTransId="{ABB3380E-A3E9-458B-B28D-04B50E2FFAFF}" sibTransId="{6FCA80E6-9D9E-4687-9017-2F2CEEBF6DC6}"/>
    <dgm:cxn modelId="{CBEF05BA-C81F-4B31-B1B1-DDF36CD22E0C}" srcId="{31E7C40B-F52D-4097-9740-6BB40141C1B7}" destId="{D95B1D93-6050-489D-8DBB-036F909758BF}" srcOrd="0" destOrd="0" parTransId="{2EA8269E-205D-4851-9E53-926BB6E5CBB3}" sibTransId="{EF9779C0-C253-43EF-85AA-03FCC145F7DE}"/>
    <dgm:cxn modelId="{DF5AC08F-8264-4869-AFA3-D20779F4A979}" type="presOf" srcId="{1C78EC22-64F0-459C-B991-F89810766535}" destId="{5B73B92F-B008-4F6B-AA90-410A45341372}" srcOrd="0" destOrd="2" presId="urn:microsoft.com/office/officeart/2005/8/layout/hList1"/>
    <dgm:cxn modelId="{D2FB281C-B86F-4DDD-8D40-DB17CC4ACEBB}" type="presOf" srcId="{1F792C50-2D27-4507-A8A6-270F4F817A5D}" destId="{227F8CCD-0040-47F0-814C-4EF0ED192C96}" srcOrd="0" destOrd="0" presId="urn:microsoft.com/office/officeart/2005/8/layout/hList1"/>
    <dgm:cxn modelId="{1D7E5221-D2D3-48C6-882D-762224E32FE8}" type="presOf" srcId="{53E966B5-BAF5-48E7-B1F1-BE9FA699F591}" destId="{982E5306-EDBE-49B0-9EC1-B904342A023E}" srcOrd="0" destOrd="0" presId="urn:microsoft.com/office/officeart/2005/8/layout/hList1"/>
    <dgm:cxn modelId="{A085FB53-6E8F-4466-9E37-AF9524737565}" type="presOf" srcId="{31E7C40B-F52D-4097-9740-6BB40141C1B7}" destId="{1C791305-073A-4B41-8692-C7D0731BF606}" srcOrd="0" destOrd="0" presId="urn:microsoft.com/office/officeart/2005/8/layout/hList1"/>
    <dgm:cxn modelId="{056A33A5-C5AC-453D-8787-B9BA86CDBF14}" srcId="{535B501D-F108-4596-B3F4-B6192EE0CEFD}" destId="{716B7F9D-4D70-438D-8551-C66B9BE3EF59}" srcOrd="1" destOrd="0" parTransId="{063D5A4A-34CB-495E-8334-1D5EE249E228}" sibTransId="{5FF1456B-FB40-4365-A5B6-1E258209E2BF}"/>
    <dgm:cxn modelId="{023122F7-E2DA-460B-8E6C-9CA694B4FBEE}" srcId="{535B501D-F108-4596-B3F4-B6192EE0CEFD}" destId="{BCFD3023-9EB2-4780-A1A5-170B0D1CD425}" srcOrd="0" destOrd="0" parTransId="{4AAE475E-6DCD-4FEF-A934-AAC961B569F9}" sibTransId="{02D5C321-5A3C-457A-BFE9-A466E8AEE6E1}"/>
    <dgm:cxn modelId="{96ACBD52-AA75-4F90-8344-716074FC2B5A}" type="presOf" srcId="{27462B6F-6C56-4B6B-B392-EA7822CD4B1F}" destId="{5B73B92F-B008-4F6B-AA90-410A45341372}" srcOrd="0" destOrd="0" presId="urn:microsoft.com/office/officeart/2005/8/layout/hList1"/>
    <dgm:cxn modelId="{86642CF5-0E9B-42F2-B7ED-1C39BFB88116}" type="presOf" srcId="{716B7F9D-4D70-438D-8551-C66B9BE3EF59}" destId="{6D0617F3-D1F1-49F3-8BB4-8E8E67F1763E}" srcOrd="0" destOrd="1" presId="urn:microsoft.com/office/officeart/2005/8/layout/hList1"/>
    <dgm:cxn modelId="{E8119EB8-B4E6-4244-870B-9EEF97FD77D6}" srcId="{1F792C50-2D27-4507-A8A6-270F4F817A5D}" destId="{7AAC2514-C053-4AB9-8DCC-E4A43364B625}" srcOrd="3" destOrd="0" parTransId="{C6A755B3-25A7-4622-9FD1-6FF0664176A8}" sibTransId="{471871B1-B1DD-4F2E-AF41-95E09ABAADBC}"/>
    <dgm:cxn modelId="{6B0D7AF7-1F4A-4238-B92D-65F90EA26B9E}" srcId="{53E966B5-BAF5-48E7-B1F1-BE9FA699F591}" destId="{0C8482E1-0458-48C0-B23E-67309FFEB7D8}" srcOrd="1" destOrd="0" parTransId="{944948B0-8FC0-49D5-BD39-947838DC8150}" sibTransId="{A4E740B5-3D24-47B4-9E6F-8FEF6E156988}"/>
    <dgm:cxn modelId="{41297284-51DC-4E37-BD1C-DEB214A27410}" type="presOf" srcId="{87FF5C1F-B4B6-4BF4-88C5-1131D25937A5}" destId="{B93A2231-6455-42F1-80B1-A381A247F30D}" srcOrd="0" destOrd="0" presId="urn:microsoft.com/office/officeart/2005/8/layout/hList1"/>
    <dgm:cxn modelId="{CD4DE1B7-B0F5-40D8-9502-A7C0D59B6527}" type="presOf" srcId="{BCFD3023-9EB2-4780-A1A5-170B0D1CD425}" destId="{6D0617F3-D1F1-49F3-8BB4-8E8E67F1763E}" srcOrd="0" destOrd="0" presId="urn:microsoft.com/office/officeart/2005/8/layout/hList1"/>
    <dgm:cxn modelId="{4B19823D-F31F-4F46-A096-3DE83E15740B}" srcId="{87FF5C1F-B4B6-4BF4-88C5-1131D25937A5}" destId="{2B824112-1D0E-40D6-82DD-923B8C4ED1EA}" srcOrd="5" destOrd="0" parTransId="{8B0FFD03-44DA-4D39-A151-2F883A08E6EB}" sibTransId="{2B193B32-0684-4969-940F-2AD1113C4967}"/>
    <dgm:cxn modelId="{FFCA1C6D-C62F-44F1-93E9-964CB102AEA5}" type="presOf" srcId="{12978E65-1E58-4026-990E-AEF292AEEF7E}" destId="{057EE3AA-0673-4F97-80FF-FF1BC4706937}" srcOrd="0" destOrd="0" presId="urn:microsoft.com/office/officeart/2005/8/layout/hList1"/>
    <dgm:cxn modelId="{B6E81517-96DB-4E6F-A658-8E28504D2251}" type="presParOf" srcId="{227F8CCD-0040-47F0-814C-4EF0ED192C96}" destId="{9D9AC7C2-C341-406D-8B52-B346EFD4C264}" srcOrd="0" destOrd="0" presId="urn:microsoft.com/office/officeart/2005/8/layout/hList1"/>
    <dgm:cxn modelId="{8C214796-649F-45AB-B789-93BBB2E43EDF}" type="presParOf" srcId="{9D9AC7C2-C341-406D-8B52-B346EFD4C264}" destId="{1C791305-073A-4B41-8692-C7D0731BF606}" srcOrd="0" destOrd="0" presId="urn:microsoft.com/office/officeart/2005/8/layout/hList1"/>
    <dgm:cxn modelId="{97A100C8-54B9-4DB1-9BEA-A0A3F21136EA}" type="presParOf" srcId="{9D9AC7C2-C341-406D-8B52-B346EFD4C264}" destId="{761B7FBA-9A70-4437-ACBB-82247381398D}" srcOrd="1" destOrd="0" presId="urn:microsoft.com/office/officeart/2005/8/layout/hList1"/>
    <dgm:cxn modelId="{D76257A5-465F-4DA2-ADC2-59655FF05894}" type="presParOf" srcId="{227F8CCD-0040-47F0-814C-4EF0ED192C96}" destId="{F95B06EB-2B07-4BB8-8EAB-2E1B1F4C9245}" srcOrd="1" destOrd="0" presId="urn:microsoft.com/office/officeart/2005/8/layout/hList1"/>
    <dgm:cxn modelId="{F0A556BB-0597-4E18-9428-7B1739491240}" type="presParOf" srcId="{227F8CCD-0040-47F0-814C-4EF0ED192C96}" destId="{F55EC051-5873-4CFB-A660-42852D5C68AD}" srcOrd="2" destOrd="0" presId="urn:microsoft.com/office/officeart/2005/8/layout/hList1"/>
    <dgm:cxn modelId="{462D56A0-36E1-47C3-8900-589E9677F208}" type="presParOf" srcId="{F55EC051-5873-4CFB-A660-42852D5C68AD}" destId="{982E5306-EDBE-49B0-9EC1-B904342A023E}" srcOrd="0" destOrd="0" presId="urn:microsoft.com/office/officeart/2005/8/layout/hList1"/>
    <dgm:cxn modelId="{7551D6FD-1083-402B-866D-6E1C82607CCD}" type="presParOf" srcId="{F55EC051-5873-4CFB-A660-42852D5C68AD}" destId="{057EE3AA-0673-4F97-80FF-FF1BC4706937}" srcOrd="1" destOrd="0" presId="urn:microsoft.com/office/officeart/2005/8/layout/hList1"/>
    <dgm:cxn modelId="{C472F3CF-6372-4F11-A096-459BF1E78AA2}" type="presParOf" srcId="{227F8CCD-0040-47F0-814C-4EF0ED192C96}" destId="{992C7560-F240-443F-B80E-C2C01266FCB8}" srcOrd="3" destOrd="0" presId="urn:microsoft.com/office/officeart/2005/8/layout/hList1"/>
    <dgm:cxn modelId="{B675D011-A3EA-453C-AF1D-9524E10558B1}" type="presParOf" srcId="{227F8CCD-0040-47F0-814C-4EF0ED192C96}" destId="{62BC9762-1A83-428B-8C2D-4A0E12D8E432}" srcOrd="4" destOrd="0" presId="urn:microsoft.com/office/officeart/2005/8/layout/hList1"/>
    <dgm:cxn modelId="{F7754236-CEE2-4B05-937F-9C057E73901F}" type="presParOf" srcId="{62BC9762-1A83-428B-8C2D-4A0E12D8E432}" destId="{B93A2231-6455-42F1-80B1-A381A247F30D}" srcOrd="0" destOrd="0" presId="urn:microsoft.com/office/officeart/2005/8/layout/hList1"/>
    <dgm:cxn modelId="{A4B0EB0E-407D-4F86-B208-60757356913B}" type="presParOf" srcId="{62BC9762-1A83-428B-8C2D-4A0E12D8E432}" destId="{5B73B92F-B008-4F6B-AA90-410A45341372}" srcOrd="1" destOrd="0" presId="urn:microsoft.com/office/officeart/2005/8/layout/hList1"/>
    <dgm:cxn modelId="{6AAA723D-5C09-4E2F-9B21-9AB5D9B2E5ED}" type="presParOf" srcId="{227F8CCD-0040-47F0-814C-4EF0ED192C96}" destId="{527EBF4D-9788-4C3D-A36D-4AF575BCB1CD}" srcOrd="5" destOrd="0" presId="urn:microsoft.com/office/officeart/2005/8/layout/hList1"/>
    <dgm:cxn modelId="{88EA45D2-4C48-4D55-9006-98E50465466B}" type="presParOf" srcId="{227F8CCD-0040-47F0-814C-4EF0ED192C96}" destId="{731790A3-6AC1-4F2D-95F4-01B2E46BF034}" srcOrd="6" destOrd="0" presId="urn:microsoft.com/office/officeart/2005/8/layout/hList1"/>
    <dgm:cxn modelId="{5ACF1021-6224-40C6-B7CF-C21CF6D0E1AC}" type="presParOf" srcId="{731790A3-6AC1-4F2D-95F4-01B2E46BF034}" destId="{55982871-5D05-497B-8716-1D5A10A364CB}" srcOrd="0" destOrd="0" presId="urn:microsoft.com/office/officeart/2005/8/layout/hList1"/>
    <dgm:cxn modelId="{611C2178-0256-4A44-BA26-02B6E863CEEE}" type="presParOf" srcId="{731790A3-6AC1-4F2D-95F4-01B2E46BF034}" destId="{A2CBAC8E-0146-48E2-AF6B-31B69E8146CE}" srcOrd="1" destOrd="0" presId="urn:microsoft.com/office/officeart/2005/8/layout/hList1"/>
    <dgm:cxn modelId="{CDB1A169-7A1A-490C-A998-7E0181E8D5E3}" type="presParOf" srcId="{227F8CCD-0040-47F0-814C-4EF0ED192C96}" destId="{ABD26AFA-7192-4E4D-A785-0EC02E4C2CB2}" srcOrd="7" destOrd="0" presId="urn:microsoft.com/office/officeart/2005/8/layout/hList1"/>
    <dgm:cxn modelId="{1ACF402B-EFEE-43D6-880A-EB877CE40B5F}" type="presParOf" srcId="{227F8CCD-0040-47F0-814C-4EF0ED192C96}" destId="{D491940F-7A85-43A3-BE46-1B6EFEBFE818}" srcOrd="8" destOrd="0" presId="urn:microsoft.com/office/officeart/2005/8/layout/hList1"/>
    <dgm:cxn modelId="{CFE0F34C-A32C-40B8-9F7B-259833B3C083}" type="presParOf" srcId="{D491940F-7A85-43A3-BE46-1B6EFEBFE818}" destId="{BA666D2F-810F-4B04-BF42-6CCD2E1613B5}" srcOrd="0" destOrd="0" presId="urn:microsoft.com/office/officeart/2005/8/layout/hList1"/>
    <dgm:cxn modelId="{D45C672E-FA08-4D1D-AEC7-82953F71C985}" type="presParOf" srcId="{D491940F-7A85-43A3-BE46-1B6EFEBFE818}" destId="{6D0617F3-D1F1-49F3-8BB4-8E8E67F176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882CE-EB1F-4B6C-8237-E5E273E048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91D058A-E50E-4289-BA31-4E85759DD5DA}">
      <dgm:prSet phldrT="[Text]"/>
      <dgm:spPr/>
      <dgm:t>
        <a:bodyPr/>
        <a:lstStyle/>
        <a:p>
          <a:r>
            <a:rPr lang="cs-CZ" dirty="0" smtClean="0"/>
            <a:t>MNOHONOŽKY</a:t>
          </a:r>
          <a:endParaRPr lang="cs-CZ" dirty="0"/>
        </a:p>
      </dgm:t>
    </dgm:pt>
    <dgm:pt modelId="{FF0A6BAB-432E-49DE-B2D2-90F8261C0E41}" type="parTrans" cxnId="{160460BE-7843-470B-BBE1-1635E0869320}">
      <dgm:prSet/>
      <dgm:spPr/>
      <dgm:t>
        <a:bodyPr/>
        <a:lstStyle/>
        <a:p>
          <a:endParaRPr lang="cs-CZ"/>
        </a:p>
      </dgm:t>
    </dgm:pt>
    <dgm:pt modelId="{A9C0C073-288A-4C3E-9449-BE900623A045}" type="sibTrans" cxnId="{160460BE-7843-470B-BBE1-1635E0869320}">
      <dgm:prSet/>
      <dgm:spPr/>
      <dgm:t>
        <a:bodyPr/>
        <a:lstStyle/>
        <a:p>
          <a:endParaRPr lang="cs-CZ"/>
        </a:p>
      </dgm:t>
    </dgm:pt>
    <dgm:pt modelId="{76FADA9E-0B54-40DF-9407-F6C69D4557FA}">
      <dgm:prSet phldrT="[Text]"/>
      <dgm:spPr/>
      <dgm:t>
        <a:bodyPr/>
        <a:lstStyle/>
        <a:p>
          <a:r>
            <a:rPr lang="cs-CZ" dirty="0" smtClean="0"/>
            <a:t>Žijí pod kameny</a:t>
          </a:r>
          <a:endParaRPr lang="cs-CZ" dirty="0"/>
        </a:p>
      </dgm:t>
    </dgm:pt>
    <dgm:pt modelId="{894163C5-D9D7-420C-B7F9-B702F4B1839D}" type="parTrans" cxnId="{DEB396DD-EE45-423A-805C-9AE9E156EDA2}">
      <dgm:prSet/>
      <dgm:spPr/>
      <dgm:t>
        <a:bodyPr/>
        <a:lstStyle/>
        <a:p>
          <a:endParaRPr lang="cs-CZ"/>
        </a:p>
      </dgm:t>
    </dgm:pt>
    <dgm:pt modelId="{16675730-F572-4F78-8FDD-37FDEC0A0504}" type="sibTrans" cxnId="{DEB396DD-EE45-423A-805C-9AE9E156EDA2}">
      <dgm:prSet/>
      <dgm:spPr/>
      <dgm:t>
        <a:bodyPr/>
        <a:lstStyle/>
        <a:p>
          <a:endParaRPr lang="cs-CZ"/>
        </a:p>
      </dgm:t>
    </dgm:pt>
    <dgm:pt modelId="{17EB4140-2C51-4E89-ADB3-83844B31C14A}">
      <dgm:prSet phldrT="[Text]"/>
      <dgm:spPr/>
      <dgm:t>
        <a:bodyPr/>
        <a:lstStyle/>
        <a:p>
          <a:r>
            <a:rPr lang="cs-CZ" dirty="0" err="1" smtClean="0"/>
            <a:t>Svinule</a:t>
          </a:r>
          <a:endParaRPr lang="cs-CZ" dirty="0"/>
        </a:p>
      </dgm:t>
    </dgm:pt>
    <dgm:pt modelId="{72E46483-648D-49E2-B268-C4C24F727A0A}" type="parTrans" cxnId="{F83DBC28-445E-4F9E-960C-8438B8454D43}">
      <dgm:prSet/>
      <dgm:spPr/>
      <dgm:t>
        <a:bodyPr/>
        <a:lstStyle/>
        <a:p>
          <a:endParaRPr lang="cs-CZ"/>
        </a:p>
      </dgm:t>
    </dgm:pt>
    <dgm:pt modelId="{E94DC8B6-8993-46A3-8DB6-87A51D6046E7}" type="sibTrans" cxnId="{F83DBC28-445E-4F9E-960C-8438B8454D43}">
      <dgm:prSet/>
      <dgm:spPr/>
      <dgm:t>
        <a:bodyPr/>
        <a:lstStyle/>
        <a:p>
          <a:endParaRPr lang="cs-CZ"/>
        </a:p>
      </dgm:t>
    </dgm:pt>
    <dgm:pt modelId="{6BE3C816-429B-4BE4-BE2F-87C749095A93}">
      <dgm:prSet phldrT="[Text]"/>
      <dgm:spPr/>
      <dgm:t>
        <a:bodyPr/>
        <a:lstStyle/>
        <a:p>
          <a:r>
            <a:rPr lang="cs-CZ" dirty="0" smtClean="0"/>
            <a:t>STONOŽKY</a:t>
          </a:r>
          <a:endParaRPr lang="cs-CZ" dirty="0"/>
        </a:p>
      </dgm:t>
    </dgm:pt>
    <dgm:pt modelId="{290CC8EE-97EE-4F02-BC20-32649E57E85B}" type="parTrans" cxnId="{D25EB1C3-8154-4402-83ED-E7B73329E1DF}">
      <dgm:prSet/>
      <dgm:spPr/>
      <dgm:t>
        <a:bodyPr/>
        <a:lstStyle/>
        <a:p>
          <a:endParaRPr lang="cs-CZ"/>
        </a:p>
      </dgm:t>
    </dgm:pt>
    <dgm:pt modelId="{20C45AC2-3E37-492E-AA28-20ACB1319384}" type="sibTrans" cxnId="{D25EB1C3-8154-4402-83ED-E7B73329E1DF}">
      <dgm:prSet/>
      <dgm:spPr/>
      <dgm:t>
        <a:bodyPr/>
        <a:lstStyle/>
        <a:p>
          <a:endParaRPr lang="cs-CZ"/>
        </a:p>
      </dgm:t>
    </dgm:pt>
    <dgm:pt modelId="{1CACAD22-46F3-4474-8483-517B2BED1312}">
      <dgm:prSet phldrT="[Text]"/>
      <dgm:spPr/>
      <dgm:t>
        <a:bodyPr/>
        <a:lstStyle/>
        <a:p>
          <a:r>
            <a:rPr lang="cs-CZ" dirty="0" smtClean="0"/>
            <a:t>Zploštělé tělo</a:t>
          </a:r>
          <a:endParaRPr lang="cs-CZ" dirty="0"/>
        </a:p>
      </dgm:t>
    </dgm:pt>
    <dgm:pt modelId="{3BB49BD0-565D-4EFB-A0A5-A56EF379FEC2}" type="parTrans" cxnId="{CE3060B3-BA76-429A-A7F4-1A229BA1D41C}">
      <dgm:prSet/>
      <dgm:spPr/>
      <dgm:t>
        <a:bodyPr/>
        <a:lstStyle/>
        <a:p>
          <a:endParaRPr lang="cs-CZ"/>
        </a:p>
      </dgm:t>
    </dgm:pt>
    <dgm:pt modelId="{526F4BD3-D386-4A0B-AC70-DFE50E33BA96}" type="sibTrans" cxnId="{CE3060B3-BA76-429A-A7F4-1A229BA1D41C}">
      <dgm:prSet/>
      <dgm:spPr/>
      <dgm:t>
        <a:bodyPr/>
        <a:lstStyle/>
        <a:p>
          <a:endParaRPr lang="cs-CZ"/>
        </a:p>
      </dgm:t>
    </dgm:pt>
    <dgm:pt modelId="{6E12AAEF-0C2A-4D2E-8C1C-A3A45A4F7BFA}">
      <dgm:prSet phldrT="[Text]"/>
      <dgm:spPr/>
      <dgm:t>
        <a:bodyPr/>
        <a:lstStyle/>
        <a:p>
          <a:r>
            <a:rPr lang="cs-CZ" dirty="0" smtClean="0"/>
            <a:t>CHVOSTOSKOCI</a:t>
          </a:r>
          <a:endParaRPr lang="cs-CZ" dirty="0"/>
        </a:p>
      </dgm:t>
    </dgm:pt>
    <dgm:pt modelId="{2D90E738-481A-445F-9159-E06659FCBD22}" type="parTrans" cxnId="{790B5D07-A1B1-4AE0-9DCF-8AA21AD7B2E2}">
      <dgm:prSet/>
      <dgm:spPr/>
      <dgm:t>
        <a:bodyPr/>
        <a:lstStyle/>
        <a:p>
          <a:endParaRPr lang="cs-CZ"/>
        </a:p>
      </dgm:t>
    </dgm:pt>
    <dgm:pt modelId="{0779E150-B42D-41E3-AE76-8F514057DD89}" type="sibTrans" cxnId="{790B5D07-A1B1-4AE0-9DCF-8AA21AD7B2E2}">
      <dgm:prSet/>
      <dgm:spPr/>
      <dgm:t>
        <a:bodyPr/>
        <a:lstStyle/>
        <a:p>
          <a:endParaRPr lang="cs-CZ"/>
        </a:p>
      </dgm:t>
    </dgm:pt>
    <dgm:pt modelId="{F7F71D99-588B-4685-8B82-D08F806B56B9}">
      <dgm:prSet phldrT="[Text]"/>
      <dgm:spPr/>
      <dgm:t>
        <a:bodyPr/>
        <a:lstStyle/>
        <a:p>
          <a:r>
            <a:rPr lang="cs-CZ" dirty="0" smtClean="0"/>
            <a:t>Na zadečku skákací aparát</a:t>
          </a:r>
          <a:endParaRPr lang="cs-CZ" dirty="0"/>
        </a:p>
      </dgm:t>
    </dgm:pt>
    <dgm:pt modelId="{B9F20D62-FFC1-497D-A960-9CD628FA9500}" type="parTrans" cxnId="{B5BD46A3-9EDA-4BD8-80E8-C9C363FA8E8D}">
      <dgm:prSet/>
      <dgm:spPr/>
      <dgm:t>
        <a:bodyPr/>
        <a:lstStyle/>
        <a:p>
          <a:endParaRPr lang="cs-CZ"/>
        </a:p>
      </dgm:t>
    </dgm:pt>
    <dgm:pt modelId="{D24605C1-BDC9-47EC-8C90-F75FB3FDD967}" type="sibTrans" cxnId="{B5BD46A3-9EDA-4BD8-80E8-C9C363FA8E8D}">
      <dgm:prSet/>
      <dgm:spPr/>
      <dgm:t>
        <a:bodyPr/>
        <a:lstStyle/>
        <a:p>
          <a:endParaRPr lang="cs-CZ"/>
        </a:p>
      </dgm:t>
    </dgm:pt>
    <dgm:pt modelId="{1FE6007A-B871-4B0D-8BF8-4AEEDB22CE0C}">
      <dgm:prSet phldrT="[Text]"/>
      <dgm:spPr/>
      <dgm:t>
        <a:bodyPr/>
        <a:lstStyle/>
        <a:p>
          <a:r>
            <a:rPr lang="cs-CZ" dirty="0" smtClean="0"/>
            <a:t>Živí se řasami, houbami</a:t>
          </a:r>
          <a:endParaRPr lang="cs-CZ" dirty="0"/>
        </a:p>
      </dgm:t>
    </dgm:pt>
    <dgm:pt modelId="{B4A0E187-BA53-4AA1-A33E-3AA67BAB7C3F}" type="parTrans" cxnId="{F006CFB4-122B-4671-8D43-083FFA9CA8F8}">
      <dgm:prSet/>
      <dgm:spPr/>
      <dgm:t>
        <a:bodyPr/>
        <a:lstStyle/>
        <a:p>
          <a:endParaRPr lang="cs-CZ"/>
        </a:p>
      </dgm:t>
    </dgm:pt>
    <dgm:pt modelId="{B42D8013-FF5D-485D-B660-D733C4B4DA9E}" type="sibTrans" cxnId="{F006CFB4-122B-4671-8D43-083FFA9CA8F8}">
      <dgm:prSet/>
      <dgm:spPr/>
      <dgm:t>
        <a:bodyPr/>
        <a:lstStyle/>
        <a:p>
          <a:endParaRPr lang="cs-CZ"/>
        </a:p>
      </dgm:t>
    </dgm:pt>
    <dgm:pt modelId="{3BCDBB3B-F1EB-44B9-8361-CC8840073946}">
      <dgm:prSet phldrT="[Text]"/>
      <dgm:spPr/>
      <dgm:t>
        <a:bodyPr/>
        <a:lstStyle/>
        <a:p>
          <a:r>
            <a:rPr lang="cs-CZ" dirty="0" smtClean="0"/>
            <a:t>Tělo kryto krunýřem</a:t>
          </a:r>
          <a:endParaRPr lang="cs-CZ" dirty="0"/>
        </a:p>
      </dgm:t>
    </dgm:pt>
    <dgm:pt modelId="{C2564EB7-1576-4845-ACC4-A077219E2446}" type="parTrans" cxnId="{9CB8F11A-9D46-4E5F-9DE4-609C862424E5}">
      <dgm:prSet/>
      <dgm:spPr/>
    </dgm:pt>
    <dgm:pt modelId="{E56FD311-8A56-4BCD-B937-3FD2AE29BC25}" type="sibTrans" cxnId="{9CB8F11A-9D46-4E5F-9DE4-609C862424E5}">
      <dgm:prSet/>
      <dgm:spPr/>
    </dgm:pt>
    <dgm:pt modelId="{3AAF1748-FE50-4F31-A225-CAB3557141BE}">
      <dgm:prSet phldrT="[Text]"/>
      <dgm:spPr/>
      <dgm:t>
        <a:bodyPr/>
        <a:lstStyle/>
        <a:p>
          <a:r>
            <a:rPr lang="cs-CZ" dirty="0" err="1" smtClean="0"/>
            <a:t>Plochule</a:t>
          </a:r>
          <a:endParaRPr lang="cs-CZ" dirty="0"/>
        </a:p>
      </dgm:t>
    </dgm:pt>
    <dgm:pt modelId="{B6D1A736-50D5-48A3-9A3A-2DF5EFDB07ED}" type="parTrans" cxnId="{B5FC7BBD-ED98-4249-AE7C-2868327A2FFD}">
      <dgm:prSet/>
      <dgm:spPr/>
    </dgm:pt>
    <dgm:pt modelId="{4041ED83-0169-4727-AB6B-6E7CB86E789A}" type="sibTrans" cxnId="{B5FC7BBD-ED98-4249-AE7C-2868327A2FFD}">
      <dgm:prSet/>
      <dgm:spPr/>
    </dgm:pt>
    <dgm:pt modelId="{7CE788B6-37EE-4882-A8DE-9A491C69FD4B}">
      <dgm:prSet phldrT="[Text]"/>
      <dgm:spPr/>
      <dgm:t>
        <a:bodyPr/>
        <a:lstStyle/>
        <a:p>
          <a:r>
            <a:rPr lang="cs-CZ" dirty="0" smtClean="0"/>
            <a:t>Z každého článku jeden pár končetin</a:t>
          </a:r>
          <a:endParaRPr lang="cs-CZ" dirty="0"/>
        </a:p>
      </dgm:t>
    </dgm:pt>
    <dgm:pt modelId="{3861F68A-4C02-465B-A5BA-FDCFE4F978B2}" type="parTrans" cxnId="{E35C283C-4CC4-49A8-B2FC-48921395E03B}">
      <dgm:prSet/>
      <dgm:spPr/>
    </dgm:pt>
    <dgm:pt modelId="{940836CF-09A0-49F9-BC47-F8F8E00222F6}" type="sibTrans" cxnId="{E35C283C-4CC4-49A8-B2FC-48921395E03B}">
      <dgm:prSet/>
      <dgm:spPr/>
    </dgm:pt>
    <dgm:pt modelId="{601E3863-1FE3-4A77-A10C-4F1EE844D758}">
      <dgm:prSet phldrT="[Text]"/>
      <dgm:spPr/>
      <dgm:t>
        <a:bodyPr/>
        <a:lstStyle/>
        <a:p>
          <a:r>
            <a:rPr lang="cs-CZ" dirty="0" smtClean="0"/>
            <a:t>Žijí v půdě</a:t>
          </a:r>
          <a:endParaRPr lang="cs-CZ" dirty="0"/>
        </a:p>
      </dgm:t>
    </dgm:pt>
    <dgm:pt modelId="{5F39BE69-EE9D-4CB6-9E28-FAC2FDDC2070}" type="parTrans" cxnId="{5ADA05D3-442A-4002-AE7E-D456DBCB1A6B}">
      <dgm:prSet/>
      <dgm:spPr/>
    </dgm:pt>
    <dgm:pt modelId="{02331DB6-BF70-4E2A-AB9F-D1D709631879}" type="sibTrans" cxnId="{5ADA05D3-442A-4002-AE7E-D456DBCB1A6B}">
      <dgm:prSet/>
      <dgm:spPr/>
    </dgm:pt>
    <dgm:pt modelId="{3612DED8-4E80-4748-BE57-98510525F60C}">
      <dgm:prSet phldrT="[Text]"/>
      <dgm:spPr/>
      <dgm:t>
        <a:bodyPr/>
        <a:lstStyle/>
        <a:p>
          <a:r>
            <a:rPr lang="cs-CZ" dirty="0" err="1" smtClean="0"/>
            <a:t>Olověnka</a:t>
          </a:r>
          <a:endParaRPr lang="cs-CZ" dirty="0"/>
        </a:p>
      </dgm:t>
    </dgm:pt>
    <dgm:pt modelId="{68F33374-164A-4854-B721-ABA391331968}" type="parTrans" cxnId="{0490F049-C539-4464-AEA3-C00393E925DA}">
      <dgm:prSet/>
      <dgm:spPr/>
    </dgm:pt>
    <dgm:pt modelId="{1A23F6DA-34A5-4C48-8692-0EAC6110FCBC}" type="sibTrans" cxnId="{0490F049-C539-4464-AEA3-C00393E925DA}">
      <dgm:prSet/>
      <dgm:spPr/>
    </dgm:pt>
    <dgm:pt modelId="{A4738EC9-43E8-4425-9C7F-3837BD7FD8FB}" type="pres">
      <dgm:prSet presAssocID="{8D5882CE-EB1F-4B6C-8237-E5E273E048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0E195E6-F2C9-4DF9-902B-BEDCEDA154EC}" type="pres">
      <dgm:prSet presAssocID="{591D058A-E50E-4289-BA31-4E85759DD5DA}" presName="composite" presStyleCnt="0"/>
      <dgm:spPr/>
    </dgm:pt>
    <dgm:pt modelId="{5BB42F8D-E13E-41EA-8E7C-5D41E26F8619}" type="pres">
      <dgm:prSet presAssocID="{591D058A-E50E-4289-BA31-4E85759DD5D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B30118B-F5F1-46C2-82E4-A7783F8985CD}" type="pres">
      <dgm:prSet presAssocID="{591D058A-E50E-4289-BA31-4E85759DD5D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831071D-99F1-4EA4-A857-127956E623E7}" type="pres">
      <dgm:prSet presAssocID="{A9C0C073-288A-4C3E-9449-BE900623A045}" presName="space" presStyleCnt="0"/>
      <dgm:spPr/>
    </dgm:pt>
    <dgm:pt modelId="{D534D437-0F02-463B-B658-BF741D18BD68}" type="pres">
      <dgm:prSet presAssocID="{6BE3C816-429B-4BE4-BE2F-87C749095A93}" presName="composite" presStyleCnt="0"/>
      <dgm:spPr/>
    </dgm:pt>
    <dgm:pt modelId="{1A77873C-8C4F-4255-9D56-52AD1E70D6B9}" type="pres">
      <dgm:prSet presAssocID="{6BE3C816-429B-4BE4-BE2F-87C749095A9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777AAB5-27EA-4BB3-945D-55FF06239413}" type="pres">
      <dgm:prSet presAssocID="{6BE3C816-429B-4BE4-BE2F-87C749095A9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B3BD07-87F1-4002-85D0-2F753E8EB2F3}" type="pres">
      <dgm:prSet presAssocID="{20C45AC2-3E37-492E-AA28-20ACB1319384}" presName="space" presStyleCnt="0"/>
      <dgm:spPr/>
    </dgm:pt>
    <dgm:pt modelId="{A159EEF5-98DF-47CD-B55D-8249D11920A3}" type="pres">
      <dgm:prSet presAssocID="{6E12AAEF-0C2A-4D2E-8C1C-A3A45A4F7BFA}" presName="composite" presStyleCnt="0"/>
      <dgm:spPr/>
    </dgm:pt>
    <dgm:pt modelId="{1E6DE7A4-E8DE-4879-93F5-7DB66E760BA4}" type="pres">
      <dgm:prSet presAssocID="{6E12AAEF-0C2A-4D2E-8C1C-A3A45A4F7BF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684608B-FAB8-4309-B615-5FF7406B4C6A}" type="pres">
      <dgm:prSet presAssocID="{6E12AAEF-0C2A-4D2E-8C1C-A3A45A4F7BF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CB8F11A-9D46-4E5F-9DE4-609C862424E5}" srcId="{591D058A-E50E-4289-BA31-4E85759DD5DA}" destId="{3BCDBB3B-F1EB-44B9-8361-CC8840073946}" srcOrd="1" destOrd="0" parTransId="{C2564EB7-1576-4845-ACC4-A077219E2446}" sibTransId="{E56FD311-8A56-4BCD-B937-3FD2AE29BC25}"/>
    <dgm:cxn modelId="{0F3031D6-82CF-4E7A-A6DE-940F4AA4F9E5}" type="presOf" srcId="{6BE3C816-429B-4BE4-BE2F-87C749095A93}" destId="{1A77873C-8C4F-4255-9D56-52AD1E70D6B9}" srcOrd="0" destOrd="0" presId="urn:microsoft.com/office/officeart/2005/8/layout/hList1"/>
    <dgm:cxn modelId="{0490F049-C539-4464-AEA3-C00393E925DA}" srcId="{6E12AAEF-0C2A-4D2E-8C1C-A3A45A4F7BFA}" destId="{3612DED8-4E80-4748-BE57-98510525F60C}" srcOrd="3" destOrd="0" parTransId="{68F33374-164A-4854-B721-ABA391331968}" sibTransId="{1A23F6DA-34A5-4C48-8692-0EAC6110FCBC}"/>
    <dgm:cxn modelId="{52A95B1F-F094-4518-9A3F-4D2BD7501E0E}" type="presOf" srcId="{8D5882CE-EB1F-4B6C-8237-E5E273E04859}" destId="{A4738EC9-43E8-4425-9C7F-3837BD7FD8FB}" srcOrd="0" destOrd="0" presId="urn:microsoft.com/office/officeart/2005/8/layout/hList1"/>
    <dgm:cxn modelId="{D25EB1C3-8154-4402-83ED-E7B73329E1DF}" srcId="{8D5882CE-EB1F-4B6C-8237-E5E273E04859}" destId="{6BE3C816-429B-4BE4-BE2F-87C749095A93}" srcOrd="1" destOrd="0" parTransId="{290CC8EE-97EE-4F02-BC20-32649E57E85B}" sibTransId="{20C45AC2-3E37-492E-AA28-20ACB1319384}"/>
    <dgm:cxn modelId="{F006CFB4-122B-4671-8D43-083FFA9CA8F8}" srcId="{6E12AAEF-0C2A-4D2E-8C1C-A3A45A4F7BFA}" destId="{1FE6007A-B871-4B0D-8BF8-4AEEDB22CE0C}" srcOrd="1" destOrd="0" parTransId="{B4A0E187-BA53-4AA1-A33E-3AA67BAB7C3F}" sibTransId="{B42D8013-FF5D-485D-B660-D733C4B4DA9E}"/>
    <dgm:cxn modelId="{7E77557D-315E-4816-A1B6-E1008F282A7C}" type="presOf" srcId="{591D058A-E50E-4289-BA31-4E85759DD5DA}" destId="{5BB42F8D-E13E-41EA-8E7C-5D41E26F8619}" srcOrd="0" destOrd="0" presId="urn:microsoft.com/office/officeart/2005/8/layout/hList1"/>
    <dgm:cxn modelId="{DEB396DD-EE45-423A-805C-9AE9E156EDA2}" srcId="{591D058A-E50E-4289-BA31-4E85759DD5DA}" destId="{76FADA9E-0B54-40DF-9407-F6C69D4557FA}" srcOrd="0" destOrd="0" parTransId="{894163C5-D9D7-420C-B7F9-B702F4B1839D}" sibTransId="{16675730-F572-4F78-8FDD-37FDEC0A0504}"/>
    <dgm:cxn modelId="{CB59A16C-6DB5-4F5E-B882-595D64882937}" type="presOf" srcId="{1CACAD22-46F3-4474-8483-517B2BED1312}" destId="{5777AAB5-27EA-4BB3-945D-55FF06239413}" srcOrd="0" destOrd="0" presId="urn:microsoft.com/office/officeart/2005/8/layout/hList1"/>
    <dgm:cxn modelId="{5ADA05D3-442A-4002-AE7E-D456DBCB1A6B}" srcId="{6E12AAEF-0C2A-4D2E-8C1C-A3A45A4F7BFA}" destId="{601E3863-1FE3-4A77-A10C-4F1EE844D758}" srcOrd="2" destOrd="0" parTransId="{5F39BE69-EE9D-4CB6-9E28-FAC2FDDC2070}" sibTransId="{02331DB6-BF70-4E2A-AB9F-D1D709631879}"/>
    <dgm:cxn modelId="{E35C283C-4CC4-49A8-B2FC-48921395E03B}" srcId="{6BE3C816-429B-4BE4-BE2F-87C749095A93}" destId="{7CE788B6-37EE-4882-A8DE-9A491C69FD4B}" srcOrd="1" destOrd="0" parTransId="{3861F68A-4C02-465B-A5BA-FDCFE4F978B2}" sibTransId="{940836CF-09A0-49F9-BC47-F8F8E00222F6}"/>
    <dgm:cxn modelId="{CE3060B3-BA76-429A-A7F4-1A229BA1D41C}" srcId="{6BE3C816-429B-4BE4-BE2F-87C749095A93}" destId="{1CACAD22-46F3-4474-8483-517B2BED1312}" srcOrd="0" destOrd="0" parTransId="{3BB49BD0-565D-4EFB-A0A5-A56EF379FEC2}" sibTransId="{526F4BD3-D386-4A0B-AC70-DFE50E33BA96}"/>
    <dgm:cxn modelId="{160460BE-7843-470B-BBE1-1635E0869320}" srcId="{8D5882CE-EB1F-4B6C-8237-E5E273E04859}" destId="{591D058A-E50E-4289-BA31-4E85759DD5DA}" srcOrd="0" destOrd="0" parTransId="{FF0A6BAB-432E-49DE-B2D2-90F8261C0E41}" sibTransId="{A9C0C073-288A-4C3E-9449-BE900623A045}"/>
    <dgm:cxn modelId="{F83DBC28-445E-4F9E-960C-8438B8454D43}" srcId="{591D058A-E50E-4289-BA31-4E85759DD5DA}" destId="{17EB4140-2C51-4E89-ADB3-83844B31C14A}" srcOrd="2" destOrd="0" parTransId="{72E46483-648D-49E2-B268-C4C24F727A0A}" sibTransId="{E94DC8B6-8993-46A3-8DB6-87A51D6046E7}"/>
    <dgm:cxn modelId="{57BB8407-BCF4-48B1-B894-1BCCA86A9785}" type="presOf" srcId="{3AAF1748-FE50-4F31-A225-CAB3557141BE}" destId="{DB30118B-F5F1-46C2-82E4-A7783F8985CD}" srcOrd="0" destOrd="3" presId="urn:microsoft.com/office/officeart/2005/8/layout/hList1"/>
    <dgm:cxn modelId="{EC46C703-DF22-4956-8419-AEAE04790D40}" type="presOf" srcId="{3612DED8-4E80-4748-BE57-98510525F60C}" destId="{8684608B-FAB8-4309-B615-5FF7406B4C6A}" srcOrd="0" destOrd="3" presId="urn:microsoft.com/office/officeart/2005/8/layout/hList1"/>
    <dgm:cxn modelId="{99C6C0F9-581D-47AC-9AC8-C33C8BB77086}" type="presOf" srcId="{6E12AAEF-0C2A-4D2E-8C1C-A3A45A4F7BFA}" destId="{1E6DE7A4-E8DE-4879-93F5-7DB66E760BA4}" srcOrd="0" destOrd="0" presId="urn:microsoft.com/office/officeart/2005/8/layout/hList1"/>
    <dgm:cxn modelId="{599042E3-1551-46B7-8392-4894FEEB9A16}" type="presOf" srcId="{17EB4140-2C51-4E89-ADB3-83844B31C14A}" destId="{DB30118B-F5F1-46C2-82E4-A7783F8985CD}" srcOrd="0" destOrd="2" presId="urn:microsoft.com/office/officeart/2005/8/layout/hList1"/>
    <dgm:cxn modelId="{B5BD46A3-9EDA-4BD8-80E8-C9C363FA8E8D}" srcId="{6E12AAEF-0C2A-4D2E-8C1C-A3A45A4F7BFA}" destId="{F7F71D99-588B-4685-8B82-D08F806B56B9}" srcOrd="0" destOrd="0" parTransId="{B9F20D62-FFC1-497D-A960-9CD628FA9500}" sibTransId="{D24605C1-BDC9-47EC-8C90-F75FB3FDD967}"/>
    <dgm:cxn modelId="{44D3BAD4-FECA-4082-AC70-B8221DBB60B9}" type="presOf" srcId="{601E3863-1FE3-4A77-A10C-4F1EE844D758}" destId="{8684608B-FAB8-4309-B615-5FF7406B4C6A}" srcOrd="0" destOrd="2" presId="urn:microsoft.com/office/officeart/2005/8/layout/hList1"/>
    <dgm:cxn modelId="{4154F47A-4A6D-44F0-BFAF-D0C3F062B007}" type="presOf" srcId="{F7F71D99-588B-4685-8B82-D08F806B56B9}" destId="{8684608B-FAB8-4309-B615-5FF7406B4C6A}" srcOrd="0" destOrd="0" presId="urn:microsoft.com/office/officeart/2005/8/layout/hList1"/>
    <dgm:cxn modelId="{35C279B5-ABD2-4000-A954-26C9B9CCB46C}" type="presOf" srcId="{1FE6007A-B871-4B0D-8BF8-4AEEDB22CE0C}" destId="{8684608B-FAB8-4309-B615-5FF7406B4C6A}" srcOrd="0" destOrd="1" presId="urn:microsoft.com/office/officeart/2005/8/layout/hList1"/>
    <dgm:cxn modelId="{BE49AE30-6151-4618-89A4-125016F7A45E}" type="presOf" srcId="{76FADA9E-0B54-40DF-9407-F6C69D4557FA}" destId="{DB30118B-F5F1-46C2-82E4-A7783F8985CD}" srcOrd="0" destOrd="0" presId="urn:microsoft.com/office/officeart/2005/8/layout/hList1"/>
    <dgm:cxn modelId="{B5FC7BBD-ED98-4249-AE7C-2868327A2FFD}" srcId="{591D058A-E50E-4289-BA31-4E85759DD5DA}" destId="{3AAF1748-FE50-4F31-A225-CAB3557141BE}" srcOrd="3" destOrd="0" parTransId="{B6D1A736-50D5-48A3-9A3A-2DF5EFDB07ED}" sibTransId="{4041ED83-0169-4727-AB6B-6E7CB86E789A}"/>
    <dgm:cxn modelId="{790B5D07-A1B1-4AE0-9DCF-8AA21AD7B2E2}" srcId="{8D5882CE-EB1F-4B6C-8237-E5E273E04859}" destId="{6E12AAEF-0C2A-4D2E-8C1C-A3A45A4F7BFA}" srcOrd="2" destOrd="0" parTransId="{2D90E738-481A-445F-9159-E06659FCBD22}" sibTransId="{0779E150-B42D-41E3-AE76-8F514057DD89}"/>
    <dgm:cxn modelId="{1DE50C06-055C-471E-A840-2B65FAE135F7}" type="presOf" srcId="{3BCDBB3B-F1EB-44B9-8361-CC8840073946}" destId="{DB30118B-F5F1-46C2-82E4-A7783F8985CD}" srcOrd="0" destOrd="1" presId="urn:microsoft.com/office/officeart/2005/8/layout/hList1"/>
    <dgm:cxn modelId="{AA3E3AAD-AB54-49B3-BCEF-34F4F13D1CA1}" type="presOf" srcId="{7CE788B6-37EE-4882-A8DE-9A491C69FD4B}" destId="{5777AAB5-27EA-4BB3-945D-55FF06239413}" srcOrd="0" destOrd="1" presId="urn:microsoft.com/office/officeart/2005/8/layout/hList1"/>
    <dgm:cxn modelId="{4385027D-4354-471A-9D03-947195B7BE0C}" type="presParOf" srcId="{A4738EC9-43E8-4425-9C7F-3837BD7FD8FB}" destId="{80E195E6-F2C9-4DF9-902B-BEDCEDA154EC}" srcOrd="0" destOrd="0" presId="urn:microsoft.com/office/officeart/2005/8/layout/hList1"/>
    <dgm:cxn modelId="{F675CC15-80FF-4920-B97C-6AA922BEC55A}" type="presParOf" srcId="{80E195E6-F2C9-4DF9-902B-BEDCEDA154EC}" destId="{5BB42F8D-E13E-41EA-8E7C-5D41E26F8619}" srcOrd="0" destOrd="0" presId="urn:microsoft.com/office/officeart/2005/8/layout/hList1"/>
    <dgm:cxn modelId="{6DF58423-343C-4F17-90EA-1DD305B4EC05}" type="presParOf" srcId="{80E195E6-F2C9-4DF9-902B-BEDCEDA154EC}" destId="{DB30118B-F5F1-46C2-82E4-A7783F8985CD}" srcOrd="1" destOrd="0" presId="urn:microsoft.com/office/officeart/2005/8/layout/hList1"/>
    <dgm:cxn modelId="{106C6071-E2B6-41BC-AC1A-A4EF8FC92806}" type="presParOf" srcId="{A4738EC9-43E8-4425-9C7F-3837BD7FD8FB}" destId="{5831071D-99F1-4EA4-A857-127956E623E7}" srcOrd="1" destOrd="0" presId="urn:microsoft.com/office/officeart/2005/8/layout/hList1"/>
    <dgm:cxn modelId="{894A5F9D-B044-43E5-B48B-436A77F57A33}" type="presParOf" srcId="{A4738EC9-43E8-4425-9C7F-3837BD7FD8FB}" destId="{D534D437-0F02-463B-B658-BF741D18BD68}" srcOrd="2" destOrd="0" presId="urn:microsoft.com/office/officeart/2005/8/layout/hList1"/>
    <dgm:cxn modelId="{EAAA81A9-F57E-4A2F-8F33-9D7E475E0D6C}" type="presParOf" srcId="{D534D437-0F02-463B-B658-BF741D18BD68}" destId="{1A77873C-8C4F-4255-9D56-52AD1E70D6B9}" srcOrd="0" destOrd="0" presId="urn:microsoft.com/office/officeart/2005/8/layout/hList1"/>
    <dgm:cxn modelId="{975F9671-735F-4BBB-B1BD-12B81EDFC45B}" type="presParOf" srcId="{D534D437-0F02-463B-B658-BF741D18BD68}" destId="{5777AAB5-27EA-4BB3-945D-55FF06239413}" srcOrd="1" destOrd="0" presId="urn:microsoft.com/office/officeart/2005/8/layout/hList1"/>
    <dgm:cxn modelId="{77686A93-A510-4117-AA50-E0B0784D2226}" type="presParOf" srcId="{A4738EC9-43E8-4425-9C7F-3837BD7FD8FB}" destId="{66B3BD07-87F1-4002-85D0-2F753E8EB2F3}" srcOrd="3" destOrd="0" presId="urn:microsoft.com/office/officeart/2005/8/layout/hList1"/>
    <dgm:cxn modelId="{C2FF925F-B300-4FFC-AA5C-5539355E4555}" type="presParOf" srcId="{A4738EC9-43E8-4425-9C7F-3837BD7FD8FB}" destId="{A159EEF5-98DF-47CD-B55D-8249D11920A3}" srcOrd="4" destOrd="0" presId="urn:microsoft.com/office/officeart/2005/8/layout/hList1"/>
    <dgm:cxn modelId="{00C604B8-1806-45A0-B35C-BA3AAF03FB48}" type="presParOf" srcId="{A159EEF5-98DF-47CD-B55D-8249D11920A3}" destId="{1E6DE7A4-E8DE-4879-93F5-7DB66E760BA4}" srcOrd="0" destOrd="0" presId="urn:microsoft.com/office/officeart/2005/8/layout/hList1"/>
    <dgm:cxn modelId="{C1249A07-54C8-421B-B178-1377EBF2CC52}" type="presParOf" srcId="{A159EEF5-98DF-47CD-B55D-8249D11920A3}" destId="{8684608B-FAB8-4309-B615-5FF7406B4C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D05E8D-C88E-48DA-814C-C311757E2D27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DE9F16A-780C-4C55-BEE9-A3CD7074E4DE}">
      <dgm:prSet phldrT="[Text]" custT="1"/>
      <dgm:spPr/>
      <dgm:t>
        <a:bodyPr/>
        <a:lstStyle/>
        <a:p>
          <a:r>
            <a:rPr lang="cs-CZ" sz="3200" dirty="0" smtClean="0"/>
            <a:t>                            C) kousací</a:t>
          </a:r>
          <a:endParaRPr lang="cs-CZ" sz="3200" dirty="0"/>
        </a:p>
      </dgm:t>
    </dgm:pt>
    <dgm:pt modelId="{0986286F-59DD-4128-9D8E-BC3B652AEA33}" type="parTrans" cxnId="{7FAD20AF-1150-49D4-9C5F-0549A9A6F769}">
      <dgm:prSet/>
      <dgm:spPr/>
      <dgm:t>
        <a:bodyPr/>
        <a:lstStyle/>
        <a:p>
          <a:endParaRPr lang="cs-CZ"/>
        </a:p>
      </dgm:t>
    </dgm:pt>
    <dgm:pt modelId="{FAB1BF8A-ADF9-46FA-A27B-25182CDAEE38}" type="sibTrans" cxnId="{7FAD20AF-1150-49D4-9C5F-0549A9A6F769}">
      <dgm:prSet/>
      <dgm:spPr/>
      <dgm:t>
        <a:bodyPr/>
        <a:lstStyle/>
        <a:p>
          <a:endParaRPr lang="cs-CZ"/>
        </a:p>
      </dgm:t>
    </dgm:pt>
    <dgm:pt modelId="{42D78D43-1126-44E0-BE0C-A3E0D16AF579}">
      <dgm:prSet phldrT="[Text]" custT="1"/>
      <dgm:spPr/>
      <dgm:t>
        <a:bodyPr/>
        <a:lstStyle/>
        <a:p>
          <a:r>
            <a:rPr lang="cs-CZ" sz="3200" dirty="0" smtClean="0"/>
            <a:t>                         D) sací</a:t>
          </a:r>
          <a:endParaRPr lang="cs-CZ" sz="3200" dirty="0"/>
        </a:p>
      </dgm:t>
    </dgm:pt>
    <dgm:pt modelId="{9E17D4DF-30CB-47C5-971F-3D29147F76B3}" type="parTrans" cxnId="{204D73BC-A223-4562-86AF-36CE4417F052}">
      <dgm:prSet/>
      <dgm:spPr/>
      <dgm:t>
        <a:bodyPr/>
        <a:lstStyle/>
        <a:p>
          <a:endParaRPr lang="cs-CZ"/>
        </a:p>
      </dgm:t>
    </dgm:pt>
    <dgm:pt modelId="{3B3EF018-A839-4A31-85F8-A0CD3D9FFE17}" type="sibTrans" cxnId="{204D73BC-A223-4562-86AF-36CE4417F052}">
      <dgm:prSet/>
      <dgm:spPr/>
      <dgm:t>
        <a:bodyPr/>
        <a:lstStyle/>
        <a:p>
          <a:endParaRPr lang="cs-CZ"/>
        </a:p>
      </dgm:t>
    </dgm:pt>
    <dgm:pt modelId="{C21234E8-A18A-4D96-8377-F2AD4C506D76}">
      <dgm:prSet phldrT="[Text]" custT="1"/>
      <dgm:spPr/>
      <dgm:t>
        <a:bodyPr/>
        <a:lstStyle/>
        <a:p>
          <a:r>
            <a:rPr lang="cs-CZ" sz="3200" dirty="0" smtClean="0"/>
            <a:t>                         E) bodavě sací</a:t>
          </a:r>
          <a:endParaRPr lang="cs-CZ" sz="3200" dirty="0"/>
        </a:p>
      </dgm:t>
    </dgm:pt>
    <dgm:pt modelId="{713C2444-60D5-4277-9D4B-49B836CE93F1}" type="parTrans" cxnId="{C23BA55D-1B27-4A4F-AE52-E1DE94EE7389}">
      <dgm:prSet/>
      <dgm:spPr/>
      <dgm:t>
        <a:bodyPr/>
        <a:lstStyle/>
        <a:p>
          <a:endParaRPr lang="cs-CZ"/>
        </a:p>
      </dgm:t>
    </dgm:pt>
    <dgm:pt modelId="{858711DE-A1F3-4090-B823-CAB53B71DA20}" type="sibTrans" cxnId="{C23BA55D-1B27-4A4F-AE52-E1DE94EE7389}">
      <dgm:prSet/>
      <dgm:spPr/>
      <dgm:t>
        <a:bodyPr/>
        <a:lstStyle/>
        <a:p>
          <a:endParaRPr lang="cs-CZ"/>
        </a:p>
      </dgm:t>
    </dgm:pt>
    <dgm:pt modelId="{44115620-3483-43CD-B60C-A24715AA7BFB}">
      <dgm:prSet phldrT="[Text]" custT="1"/>
      <dgm:spPr/>
      <dgm:t>
        <a:bodyPr/>
        <a:lstStyle/>
        <a:p>
          <a:r>
            <a:rPr lang="cs-CZ" sz="3200" dirty="0" smtClean="0"/>
            <a:t>                         F) </a:t>
          </a:r>
          <a:r>
            <a:rPr lang="cs-CZ" sz="3200" dirty="0" err="1" smtClean="0"/>
            <a:t>lízací</a:t>
          </a:r>
          <a:r>
            <a:rPr lang="cs-CZ" sz="3200" dirty="0" smtClean="0"/>
            <a:t>  </a:t>
          </a:r>
          <a:endParaRPr lang="cs-CZ" sz="3200" dirty="0"/>
        </a:p>
      </dgm:t>
    </dgm:pt>
    <dgm:pt modelId="{3F910B33-8F51-46D2-A67B-7859EFA6A642}" type="parTrans" cxnId="{10ED4A5A-94F6-4202-A98E-5EB57ACF7540}">
      <dgm:prSet/>
      <dgm:spPr/>
    </dgm:pt>
    <dgm:pt modelId="{9F5870D5-BEE0-45D8-B8AF-17743E9A9717}" type="sibTrans" cxnId="{10ED4A5A-94F6-4202-A98E-5EB57ACF7540}">
      <dgm:prSet/>
      <dgm:spPr/>
    </dgm:pt>
    <dgm:pt modelId="{E28A4144-8492-476B-8860-AF5AB1095BCF}" type="pres">
      <dgm:prSet presAssocID="{24D05E8D-C88E-48DA-814C-C311757E2D2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0BBAD42-B60E-485E-A54C-7281CE111C7F}" type="pres">
      <dgm:prSet presAssocID="{5DE9F16A-780C-4C55-BEE9-A3CD7074E4DE}" presName="comp" presStyleCnt="0"/>
      <dgm:spPr/>
    </dgm:pt>
    <dgm:pt modelId="{5BD03B94-3615-4AF4-9BD2-B742EB592CED}" type="pres">
      <dgm:prSet presAssocID="{5DE9F16A-780C-4C55-BEE9-A3CD7074E4DE}" presName="box" presStyleLbl="node1" presStyleIdx="0" presStyleCnt="1" custLinFactNeighborX="-689" custLinFactNeighborY="-2700"/>
      <dgm:spPr/>
      <dgm:t>
        <a:bodyPr/>
        <a:lstStyle/>
        <a:p>
          <a:endParaRPr lang="cs-CZ"/>
        </a:p>
      </dgm:t>
    </dgm:pt>
    <dgm:pt modelId="{64B2608E-1D53-4395-AC93-EDB1F714F904}" type="pres">
      <dgm:prSet presAssocID="{5DE9F16A-780C-4C55-BEE9-A3CD7074E4DE}" presName="img" presStyleLbl="fgImgPlace1" presStyleIdx="0" presStyleCnt="1" custScaleX="203788" custScaleY="119372" custLinFactNeighborX="44076" custLinFactNeighborY="-202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0A87252-EAFB-4BC5-B482-2C993A0F7121}" type="pres">
      <dgm:prSet presAssocID="{5DE9F16A-780C-4C55-BEE9-A3CD7074E4DE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7D6E395-068F-4DB9-AA4A-9E563B2208B4}" type="presOf" srcId="{5DE9F16A-780C-4C55-BEE9-A3CD7074E4DE}" destId="{5BD03B94-3615-4AF4-9BD2-B742EB592CED}" srcOrd="0" destOrd="0" presId="urn:microsoft.com/office/officeart/2005/8/layout/vList4"/>
    <dgm:cxn modelId="{7B55A867-CDB1-4549-8D84-919754E029CA}" type="presOf" srcId="{24D05E8D-C88E-48DA-814C-C311757E2D27}" destId="{E28A4144-8492-476B-8860-AF5AB1095BCF}" srcOrd="0" destOrd="0" presId="urn:microsoft.com/office/officeart/2005/8/layout/vList4"/>
    <dgm:cxn modelId="{10ED4A5A-94F6-4202-A98E-5EB57ACF7540}" srcId="{5DE9F16A-780C-4C55-BEE9-A3CD7074E4DE}" destId="{44115620-3483-43CD-B60C-A24715AA7BFB}" srcOrd="2" destOrd="0" parTransId="{3F910B33-8F51-46D2-A67B-7859EFA6A642}" sibTransId="{9F5870D5-BEE0-45D8-B8AF-17743E9A9717}"/>
    <dgm:cxn modelId="{F64FE15D-6AC1-46D0-B9A6-38CBD281AF7B}" type="presOf" srcId="{44115620-3483-43CD-B60C-A24715AA7BFB}" destId="{00A87252-EAFB-4BC5-B482-2C993A0F7121}" srcOrd="1" destOrd="3" presId="urn:microsoft.com/office/officeart/2005/8/layout/vList4"/>
    <dgm:cxn modelId="{15B267AE-C1EF-435C-A928-73A8F8B60FD9}" type="presOf" srcId="{44115620-3483-43CD-B60C-A24715AA7BFB}" destId="{5BD03B94-3615-4AF4-9BD2-B742EB592CED}" srcOrd="0" destOrd="3" presId="urn:microsoft.com/office/officeart/2005/8/layout/vList4"/>
    <dgm:cxn modelId="{CD204955-F0E6-4EA2-9294-2882C6A27E76}" type="presOf" srcId="{42D78D43-1126-44E0-BE0C-A3E0D16AF579}" destId="{5BD03B94-3615-4AF4-9BD2-B742EB592CED}" srcOrd="0" destOrd="1" presId="urn:microsoft.com/office/officeart/2005/8/layout/vList4"/>
    <dgm:cxn modelId="{C23BA55D-1B27-4A4F-AE52-E1DE94EE7389}" srcId="{5DE9F16A-780C-4C55-BEE9-A3CD7074E4DE}" destId="{C21234E8-A18A-4D96-8377-F2AD4C506D76}" srcOrd="1" destOrd="0" parTransId="{713C2444-60D5-4277-9D4B-49B836CE93F1}" sibTransId="{858711DE-A1F3-4090-B823-CAB53B71DA20}"/>
    <dgm:cxn modelId="{7FAD20AF-1150-49D4-9C5F-0549A9A6F769}" srcId="{24D05E8D-C88E-48DA-814C-C311757E2D27}" destId="{5DE9F16A-780C-4C55-BEE9-A3CD7074E4DE}" srcOrd="0" destOrd="0" parTransId="{0986286F-59DD-4128-9D8E-BC3B652AEA33}" sibTransId="{FAB1BF8A-ADF9-46FA-A27B-25182CDAEE38}"/>
    <dgm:cxn modelId="{B776F960-B6FF-480E-A0BD-3357C727B320}" type="presOf" srcId="{5DE9F16A-780C-4C55-BEE9-A3CD7074E4DE}" destId="{00A87252-EAFB-4BC5-B482-2C993A0F7121}" srcOrd="1" destOrd="0" presId="urn:microsoft.com/office/officeart/2005/8/layout/vList4"/>
    <dgm:cxn modelId="{97D174F2-F952-474D-8E61-7D4EA9B0F217}" type="presOf" srcId="{C21234E8-A18A-4D96-8377-F2AD4C506D76}" destId="{5BD03B94-3615-4AF4-9BD2-B742EB592CED}" srcOrd="0" destOrd="2" presId="urn:microsoft.com/office/officeart/2005/8/layout/vList4"/>
    <dgm:cxn modelId="{204D73BC-A223-4562-86AF-36CE4417F052}" srcId="{5DE9F16A-780C-4C55-BEE9-A3CD7074E4DE}" destId="{42D78D43-1126-44E0-BE0C-A3E0D16AF579}" srcOrd="0" destOrd="0" parTransId="{9E17D4DF-30CB-47C5-971F-3D29147F76B3}" sibTransId="{3B3EF018-A839-4A31-85F8-A0CD3D9FFE17}"/>
    <dgm:cxn modelId="{9AE91CBE-EF46-49F1-A49D-E9C246336C7D}" type="presOf" srcId="{42D78D43-1126-44E0-BE0C-A3E0D16AF579}" destId="{00A87252-EAFB-4BC5-B482-2C993A0F7121}" srcOrd="1" destOrd="1" presId="urn:microsoft.com/office/officeart/2005/8/layout/vList4"/>
    <dgm:cxn modelId="{4B06D249-CE93-45BC-A5F3-4E307301666D}" type="presOf" srcId="{C21234E8-A18A-4D96-8377-F2AD4C506D76}" destId="{00A87252-EAFB-4BC5-B482-2C993A0F7121}" srcOrd="1" destOrd="2" presId="urn:microsoft.com/office/officeart/2005/8/layout/vList4"/>
    <dgm:cxn modelId="{D48D8E54-C2AD-4C5D-A900-0E571606B320}" type="presParOf" srcId="{E28A4144-8492-476B-8860-AF5AB1095BCF}" destId="{C0BBAD42-B60E-485E-A54C-7281CE111C7F}" srcOrd="0" destOrd="0" presId="urn:microsoft.com/office/officeart/2005/8/layout/vList4"/>
    <dgm:cxn modelId="{CA8EAC38-96D9-4DE6-BCAE-502CE6C5DE07}" type="presParOf" srcId="{C0BBAD42-B60E-485E-A54C-7281CE111C7F}" destId="{5BD03B94-3615-4AF4-9BD2-B742EB592CED}" srcOrd="0" destOrd="0" presId="urn:microsoft.com/office/officeart/2005/8/layout/vList4"/>
    <dgm:cxn modelId="{DA5DCDDD-AC64-4AFD-BDF4-826B7FCEE552}" type="presParOf" srcId="{C0BBAD42-B60E-485E-A54C-7281CE111C7F}" destId="{64B2608E-1D53-4395-AC93-EDB1F714F904}" srcOrd="1" destOrd="0" presId="urn:microsoft.com/office/officeart/2005/8/layout/vList4"/>
    <dgm:cxn modelId="{155506E1-A17E-4BB2-9F9C-10BF3F80457F}" type="presParOf" srcId="{C0BBAD42-B60E-485E-A54C-7281CE111C7F}" destId="{00A87252-EAFB-4BC5-B482-2C993A0F712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948CAAC-FB88-447C-A1B2-2A267FEFDB84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43323C4-4BD6-4C9B-90F3-AC848319323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39752" y="4509120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71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 –VZDUŠNICOVCI - </a:t>
            </a:r>
            <a:r>
              <a:rPr lang="cs-CZ" b="1" dirty="0" smtClean="0"/>
              <a:t>HMYZ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4325112"/>
          </a:xfrm>
        </p:spPr>
        <p:txBody>
          <a:bodyPr/>
          <a:lstStyle/>
          <a:p>
            <a:r>
              <a:rPr lang="cs-CZ" dirty="0" smtClean="0"/>
              <a:t>Hlava, hruď, zadeček</a:t>
            </a:r>
          </a:p>
          <a:p>
            <a:r>
              <a:rPr lang="cs-CZ" b="1" dirty="0" smtClean="0"/>
              <a:t>HLAVA:</a:t>
            </a:r>
          </a:p>
          <a:p>
            <a:r>
              <a:rPr lang="cs-CZ" dirty="0" smtClean="0"/>
              <a:t>Tykadla, ústní ústrojí, oči (jednoduché, složené)</a:t>
            </a:r>
          </a:p>
          <a:p>
            <a:r>
              <a:rPr lang="cs-CZ" b="1" dirty="0" smtClean="0"/>
              <a:t>Ústní ústrojí </a:t>
            </a:r>
            <a:r>
              <a:rPr lang="cs-CZ" dirty="0" smtClean="0"/>
              <a:t>– kousací, </a:t>
            </a:r>
            <a:r>
              <a:rPr lang="cs-CZ" dirty="0" err="1" smtClean="0"/>
              <a:t>lízací</a:t>
            </a:r>
            <a:r>
              <a:rPr lang="cs-CZ" dirty="0" smtClean="0"/>
              <a:t>, sací, bodavě sací</a:t>
            </a:r>
          </a:p>
          <a:p>
            <a:r>
              <a:rPr lang="cs-CZ" b="1" dirty="0" smtClean="0"/>
              <a:t>HRUĎ:</a:t>
            </a:r>
          </a:p>
          <a:p>
            <a:r>
              <a:rPr lang="cs-CZ" dirty="0" smtClean="0"/>
              <a:t>Tři páry článkovaných končetin</a:t>
            </a:r>
          </a:p>
          <a:p>
            <a:r>
              <a:rPr lang="cs-CZ" dirty="0" smtClean="0"/>
              <a:t>Dva páry křídel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HMYZ – ÚSTNÍ ÚSTROJÍ 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HMYZ – KONČETINY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82296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aoblený obdélník 6"/>
          <p:cNvSpPr/>
          <p:nvPr/>
        </p:nvSpPr>
        <p:spPr>
          <a:xfrm>
            <a:off x="611560" y="4437112"/>
            <a:ext cx="2880320" cy="22322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>
                <a:solidFill>
                  <a:schemeClr val="tx1"/>
                </a:solidFill>
              </a:rPr>
              <a:t>G - kráčivá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H - skákací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CH - hrabavá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I - loupeživá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J - plovací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K - plovací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L - šplhání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1) Tělo členovců dělíme na…..</a:t>
            </a:r>
          </a:p>
          <a:p>
            <a:pPr lvl="1"/>
            <a:r>
              <a:rPr lang="cs-CZ" dirty="0" smtClean="0"/>
              <a:t>Hlavu, hruď, zadeček</a:t>
            </a:r>
          </a:p>
          <a:p>
            <a:r>
              <a:rPr lang="cs-CZ" dirty="0" smtClean="0"/>
              <a:t>2) Na pokožce je vytvořena pevná…..</a:t>
            </a:r>
          </a:p>
          <a:p>
            <a:pPr lvl="1"/>
            <a:r>
              <a:rPr lang="cs-CZ" dirty="0" smtClean="0"/>
              <a:t>Kutikula</a:t>
            </a:r>
          </a:p>
          <a:p>
            <a:r>
              <a:rPr lang="cs-CZ" dirty="0" smtClean="0"/>
              <a:t>3) Mají členovci vnitřní kostru?</a:t>
            </a:r>
          </a:p>
          <a:p>
            <a:pPr lvl="1"/>
            <a:r>
              <a:rPr lang="cs-CZ" dirty="0" smtClean="0"/>
              <a:t>NE	</a:t>
            </a:r>
          </a:p>
          <a:p>
            <a:r>
              <a:rPr lang="cs-CZ" dirty="0" smtClean="0"/>
              <a:t>4) 	Jak se liší pavouci od sekáčů?</a:t>
            </a:r>
          </a:p>
          <a:p>
            <a:pPr lvl="1"/>
            <a:r>
              <a:rPr lang="cs-CZ" dirty="0" smtClean="0"/>
              <a:t>Sekáči netvoří sítě</a:t>
            </a:r>
          </a:p>
          <a:p>
            <a:r>
              <a:rPr lang="cs-CZ" dirty="0" smtClean="0"/>
              <a:t>5) Perloočky a buchanky jsou součástí….</a:t>
            </a:r>
          </a:p>
          <a:p>
            <a:pPr lvl="1"/>
            <a:r>
              <a:rPr lang="cs-CZ" dirty="0" smtClean="0"/>
              <a:t>planktonu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b="1" dirty="0" smtClean="0"/>
              <a:t>Zdroj obrázků:</a:t>
            </a:r>
          </a:p>
          <a:p>
            <a:r>
              <a:rPr lang="cs-CZ" sz="2000" i="1" dirty="0" smtClean="0"/>
              <a:t>Zoologie</a:t>
            </a:r>
            <a:r>
              <a:rPr lang="cs-CZ" sz="2000" dirty="0" smtClean="0"/>
              <a:t>. 2.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1997, 286 s. ISBN 80-718-3082-8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Více než 1 milion druhů</a:t>
            </a:r>
          </a:p>
          <a:p>
            <a:r>
              <a:rPr lang="cs-CZ" dirty="0" smtClean="0"/>
              <a:t>Nejpočetnější skupina živočišné říše</a:t>
            </a:r>
          </a:p>
          <a:p>
            <a:r>
              <a:rPr lang="cs-CZ" dirty="0" smtClean="0"/>
              <a:t>Článkované tělo</a:t>
            </a:r>
          </a:p>
          <a:p>
            <a:r>
              <a:rPr lang="cs-CZ" dirty="0" smtClean="0"/>
              <a:t>Články se sdružují do celků:</a:t>
            </a:r>
          </a:p>
          <a:p>
            <a:pPr lvl="1"/>
            <a:r>
              <a:rPr lang="cs-CZ" dirty="0" smtClean="0"/>
              <a:t>Hlava</a:t>
            </a:r>
          </a:p>
          <a:p>
            <a:pPr lvl="1"/>
            <a:r>
              <a:rPr lang="cs-CZ" dirty="0" smtClean="0"/>
              <a:t>Hruď</a:t>
            </a:r>
          </a:p>
          <a:p>
            <a:pPr lvl="1"/>
            <a:r>
              <a:rPr lang="cs-CZ" dirty="0" smtClean="0"/>
              <a:t>Zadeček</a:t>
            </a:r>
          </a:p>
          <a:p>
            <a:r>
              <a:rPr lang="cs-CZ" dirty="0" smtClean="0"/>
              <a:t>U některých mohou celky splývat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Končetiny jsou článkované</a:t>
            </a:r>
          </a:p>
          <a:p>
            <a:r>
              <a:rPr lang="cs-CZ" dirty="0" smtClean="0"/>
              <a:t>Na hlavě přeměněny v ústní orgány a tykadla</a:t>
            </a:r>
          </a:p>
          <a:p>
            <a:r>
              <a:rPr lang="cs-CZ" dirty="0" smtClean="0"/>
              <a:t>Na hrudi k pohybu</a:t>
            </a:r>
          </a:p>
          <a:p>
            <a:r>
              <a:rPr lang="cs-CZ" dirty="0" smtClean="0"/>
              <a:t>Na zadečku k různým účelům – rozmnožování…</a:t>
            </a:r>
          </a:p>
          <a:p>
            <a:r>
              <a:rPr lang="cs-CZ" dirty="0" smtClean="0"/>
              <a:t>Tělo kryto jednovrstevnou </a:t>
            </a:r>
            <a:r>
              <a:rPr lang="cs-CZ" b="1" dirty="0" smtClean="0"/>
              <a:t>pokožkou</a:t>
            </a:r>
            <a:r>
              <a:rPr lang="cs-CZ" dirty="0" smtClean="0"/>
              <a:t> – buňky pokožky vylučují silnou </a:t>
            </a:r>
            <a:r>
              <a:rPr lang="cs-CZ" b="1" dirty="0" smtClean="0"/>
              <a:t>kutikulu (chitin)</a:t>
            </a:r>
          </a:p>
          <a:p>
            <a:r>
              <a:rPr lang="cs-CZ" b="1" dirty="0" smtClean="0"/>
              <a:t> chitin – pevný, tvrdý, odolný</a:t>
            </a:r>
          </a:p>
          <a:p>
            <a:r>
              <a:rPr lang="cs-CZ" dirty="0" smtClean="0"/>
              <a:t>Tělní pokryv zastává i funkci kostry, na kterou se upínají svaly</a:t>
            </a:r>
          </a:p>
          <a:p>
            <a:pPr>
              <a:buNone/>
            </a:pPr>
            <a:endParaRPr lang="cs-CZ" b="1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Vnější kostra musí být během růstu svlékána</a:t>
            </a:r>
          </a:p>
          <a:p>
            <a:r>
              <a:rPr lang="cs-CZ" dirty="0" smtClean="0"/>
              <a:t>Doba růstu je omezena</a:t>
            </a:r>
          </a:p>
          <a:p>
            <a:r>
              <a:rPr lang="cs-CZ" b="1" dirty="0" smtClean="0"/>
              <a:t>Dýchání: </a:t>
            </a:r>
          </a:p>
          <a:p>
            <a:r>
              <a:rPr lang="cs-CZ" dirty="0" smtClean="0"/>
              <a:t>Celým povrchem těla</a:t>
            </a:r>
          </a:p>
          <a:p>
            <a:r>
              <a:rPr lang="cs-CZ" dirty="0" smtClean="0"/>
              <a:t>Žábrami</a:t>
            </a:r>
          </a:p>
          <a:p>
            <a:r>
              <a:rPr lang="cs-CZ" dirty="0" smtClean="0"/>
              <a:t>Plicními vaky</a:t>
            </a:r>
          </a:p>
          <a:p>
            <a:r>
              <a:rPr lang="cs-CZ" dirty="0" smtClean="0"/>
              <a:t>Vzdušnicemi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Smyslové ústrojí:</a:t>
            </a:r>
          </a:p>
          <a:p>
            <a:r>
              <a:rPr lang="cs-CZ" dirty="0" smtClean="0"/>
              <a:t>Čípky a brvy (chemické a mechanické podněty)</a:t>
            </a:r>
          </a:p>
          <a:p>
            <a:r>
              <a:rPr lang="cs-CZ" dirty="0" smtClean="0"/>
              <a:t>Oči ( složené, jednoduché)</a:t>
            </a:r>
          </a:p>
          <a:p>
            <a:r>
              <a:rPr lang="cs-CZ" dirty="0" smtClean="0"/>
              <a:t>Vysoké nervové schopnosti </a:t>
            </a:r>
          </a:p>
          <a:p>
            <a:pPr lvl="1"/>
            <a:r>
              <a:rPr lang="cs-CZ" b="1" dirty="0" smtClean="0"/>
              <a:t> instinkty</a:t>
            </a:r>
          </a:p>
          <a:p>
            <a:pPr lvl="1"/>
            <a:r>
              <a:rPr lang="cs-CZ" b="1" dirty="0" smtClean="0"/>
              <a:t>adaptivní chování</a:t>
            </a:r>
          </a:p>
          <a:p>
            <a:r>
              <a:rPr lang="cs-CZ" dirty="0" smtClean="0"/>
              <a:t>Pronikli do všech biotopů</a:t>
            </a:r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KLEPÍTKATCI</a:t>
            </a:r>
          </a:p>
          <a:p>
            <a:r>
              <a:rPr lang="cs-CZ" dirty="0" smtClean="0"/>
              <a:t>KORÝŠÍ</a:t>
            </a:r>
          </a:p>
          <a:p>
            <a:r>
              <a:rPr lang="cs-CZ" dirty="0" smtClean="0"/>
              <a:t>VZDUŠNICOVCI</a:t>
            </a:r>
          </a:p>
          <a:p>
            <a:pPr lvl="1"/>
            <a:r>
              <a:rPr lang="cs-CZ" dirty="0" smtClean="0"/>
              <a:t>MNOHONOŽKY</a:t>
            </a:r>
          </a:p>
          <a:p>
            <a:pPr lvl="1"/>
            <a:r>
              <a:rPr lang="cs-CZ" dirty="0" smtClean="0"/>
              <a:t>STONOŽKY</a:t>
            </a:r>
          </a:p>
          <a:p>
            <a:pPr lvl="1"/>
            <a:r>
              <a:rPr lang="cs-CZ" dirty="0" smtClean="0"/>
              <a:t>CHVOSTOSKOCI</a:t>
            </a:r>
          </a:p>
          <a:p>
            <a:pPr lvl="1"/>
            <a:r>
              <a:rPr lang="cs-CZ" dirty="0" smtClean="0"/>
              <a:t>HMYZ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 - KLEPÍTKATCI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251520" y="2060848"/>
          <a:ext cx="8496944" cy="4468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 - KORÝŠI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Sladké, slané vody</a:t>
            </a:r>
          </a:p>
          <a:p>
            <a:r>
              <a:rPr lang="cs-CZ" dirty="0" smtClean="0"/>
              <a:t>Rak kamenáč</a:t>
            </a:r>
          </a:p>
          <a:p>
            <a:r>
              <a:rPr lang="cs-CZ" dirty="0" smtClean="0"/>
              <a:t>Rak říční</a:t>
            </a:r>
          </a:p>
          <a:p>
            <a:r>
              <a:rPr lang="cs-CZ" dirty="0" smtClean="0"/>
              <a:t>Krab</a:t>
            </a:r>
          </a:p>
          <a:p>
            <a:r>
              <a:rPr lang="cs-CZ" dirty="0" smtClean="0"/>
              <a:t>Langusta</a:t>
            </a:r>
          </a:p>
          <a:p>
            <a:r>
              <a:rPr lang="cs-CZ" dirty="0" smtClean="0"/>
              <a:t>Kreveta </a:t>
            </a:r>
          </a:p>
          <a:p>
            <a:r>
              <a:rPr lang="cs-CZ" dirty="0" smtClean="0"/>
              <a:t>Součástí planktonu – buchanky, perloočky…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ČLENOVCI -VZDUŠNICOVCI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198</TotalTime>
  <Words>446</Words>
  <Application>Microsoft Office PowerPoint</Application>
  <PresentationFormat>Předvádění na obrazovce (4:3)</PresentationFormat>
  <Paragraphs>130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Urbanistický</vt:lpstr>
      <vt:lpstr>ČLENOVCI</vt:lpstr>
      <vt:lpstr>ČLENOVCI</vt:lpstr>
      <vt:lpstr>ČLENOVCI</vt:lpstr>
      <vt:lpstr>ČLENOVCI</vt:lpstr>
      <vt:lpstr>ČLENOVCI</vt:lpstr>
      <vt:lpstr>ČLENOVCI</vt:lpstr>
      <vt:lpstr>ČLENOVCI - KLEPÍTKATCI</vt:lpstr>
      <vt:lpstr>ČLENOVCI - KORÝŠI</vt:lpstr>
      <vt:lpstr>ČLENOVCI -VZDUŠNICOVCI</vt:lpstr>
      <vt:lpstr>ČLENOVCI –VZDUŠNICOVCI - HMYZ</vt:lpstr>
      <vt:lpstr>HMYZ – ÚSTNÍ ÚSTROJÍ </vt:lpstr>
      <vt:lpstr>HMYZ – KONČETINY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ČLENOVCI</dc:title>
  <dc:creator>Alča</dc:creator>
  <cp:lastModifiedBy>Alča</cp:lastModifiedBy>
  <cp:revision>28</cp:revision>
  <dcterms:created xsi:type="dcterms:W3CDTF">2014-08-07T20:30:20Z</dcterms:created>
  <dcterms:modified xsi:type="dcterms:W3CDTF">2014-09-04T21:06:23Z</dcterms:modified>
</cp:coreProperties>
</file>