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4" r:id="rId10"/>
    <p:sldId id="271" r:id="rId11"/>
    <p:sldId id="272" r:id="rId12"/>
    <p:sldId id="263" r:id="rId13"/>
    <p:sldId id="265" r:id="rId14"/>
    <p:sldId id="273" r:id="rId15"/>
    <p:sldId id="266" r:id="rId16"/>
    <p:sldId id="267" r:id="rId17"/>
    <p:sldId id="274" r:id="rId18"/>
    <p:sldId id="268" r:id="rId19"/>
    <p:sldId id="26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BA8E3-DC81-4252-B909-006A998EFA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DC9F85A-1150-4069-88C1-6C1B4604443F}">
      <dgm:prSet phldrT="[Text]"/>
      <dgm:spPr/>
      <dgm:t>
        <a:bodyPr/>
        <a:lstStyle/>
        <a:p>
          <a:r>
            <a:rPr lang="cs-CZ" b="1" dirty="0" err="1" smtClean="0"/>
            <a:t>gonochorista</a:t>
          </a:r>
          <a:endParaRPr lang="cs-CZ" b="1" dirty="0"/>
        </a:p>
      </dgm:t>
    </dgm:pt>
    <dgm:pt modelId="{01ECF0AD-33C8-4A8D-B37E-B75BD9241012}" type="parTrans" cxnId="{BA1BF15A-75FA-4A0A-AB11-220E8540FC66}">
      <dgm:prSet/>
      <dgm:spPr/>
      <dgm:t>
        <a:bodyPr/>
        <a:lstStyle/>
        <a:p>
          <a:endParaRPr lang="cs-CZ"/>
        </a:p>
      </dgm:t>
    </dgm:pt>
    <dgm:pt modelId="{DBEC2C91-2659-43E3-A8E4-C11288ECE2CD}" type="sibTrans" cxnId="{BA1BF15A-75FA-4A0A-AB11-220E8540FC66}">
      <dgm:prSet/>
      <dgm:spPr/>
      <dgm:t>
        <a:bodyPr/>
        <a:lstStyle/>
        <a:p>
          <a:endParaRPr lang="cs-CZ"/>
        </a:p>
      </dgm:t>
    </dgm:pt>
    <dgm:pt modelId="{DF37911D-7937-47D2-A017-1B321D956A12}">
      <dgm:prSet phldrT="[Text]"/>
      <dgm:spPr/>
      <dgm:t>
        <a:bodyPr/>
        <a:lstStyle/>
        <a:p>
          <a:r>
            <a:rPr lang="cs-CZ" dirty="0" smtClean="0"/>
            <a:t>Oddělené pohlaví</a:t>
          </a:r>
          <a:endParaRPr lang="cs-CZ" dirty="0"/>
        </a:p>
      </dgm:t>
    </dgm:pt>
    <dgm:pt modelId="{9D1D0BAB-B992-4601-836F-59864B6110EB}" type="parTrans" cxnId="{2DA04C43-B366-45BF-92E0-EA768BA88F44}">
      <dgm:prSet/>
      <dgm:spPr/>
      <dgm:t>
        <a:bodyPr/>
        <a:lstStyle/>
        <a:p>
          <a:endParaRPr lang="cs-CZ"/>
        </a:p>
      </dgm:t>
    </dgm:pt>
    <dgm:pt modelId="{8EBB6CEA-2BC9-4367-A705-8B0B635DF197}" type="sibTrans" cxnId="{2DA04C43-B366-45BF-92E0-EA768BA88F44}">
      <dgm:prSet/>
      <dgm:spPr/>
      <dgm:t>
        <a:bodyPr/>
        <a:lstStyle/>
        <a:p>
          <a:endParaRPr lang="cs-CZ"/>
        </a:p>
      </dgm:t>
    </dgm:pt>
    <dgm:pt modelId="{E9356BAF-A799-47D1-9CDF-288CEC93267A}">
      <dgm:prSet phldrT="[Text]"/>
      <dgm:spPr/>
      <dgm:t>
        <a:bodyPr/>
        <a:lstStyle/>
        <a:p>
          <a:r>
            <a:rPr lang="cs-CZ" b="1" dirty="0" err="1" smtClean="0"/>
            <a:t>hetmafrodit</a:t>
          </a:r>
          <a:endParaRPr lang="cs-CZ" b="1" dirty="0"/>
        </a:p>
      </dgm:t>
    </dgm:pt>
    <dgm:pt modelId="{9A7543D2-2A06-45EA-B6CB-DA30A8983C88}" type="parTrans" cxnId="{60E3D3C4-8C29-4F8B-A222-19FFA9124A10}">
      <dgm:prSet/>
      <dgm:spPr/>
      <dgm:t>
        <a:bodyPr/>
        <a:lstStyle/>
        <a:p>
          <a:endParaRPr lang="cs-CZ"/>
        </a:p>
      </dgm:t>
    </dgm:pt>
    <dgm:pt modelId="{971FAA5E-4BCA-47D3-A3FB-E8B1010E3CBD}" type="sibTrans" cxnId="{60E3D3C4-8C29-4F8B-A222-19FFA9124A10}">
      <dgm:prSet/>
      <dgm:spPr/>
      <dgm:t>
        <a:bodyPr/>
        <a:lstStyle/>
        <a:p>
          <a:endParaRPr lang="cs-CZ"/>
        </a:p>
      </dgm:t>
    </dgm:pt>
    <dgm:pt modelId="{96033769-72AE-4BA5-9C8C-08A95785DECA}">
      <dgm:prSet phldrT="[Text]"/>
      <dgm:spPr/>
      <dgm:t>
        <a:bodyPr/>
        <a:lstStyle/>
        <a:p>
          <a:r>
            <a:rPr lang="cs-CZ" dirty="0" smtClean="0"/>
            <a:t>Obojetníci</a:t>
          </a:r>
          <a:endParaRPr lang="cs-CZ" dirty="0"/>
        </a:p>
      </dgm:t>
    </dgm:pt>
    <dgm:pt modelId="{7E4C509B-B3E6-4765-AA26-439A81707C78}" type="parTrans" cxnId="{E14C29A2-55CF-42D2-9F66-2BB46FA169E4}">
      <dgm:prSet/>
      <dgm:spPr/>
      <dgm:t>
        <a:bodyPr/>
        <a:lstStyle/>
        <a:p>
          <a:endParaRPr lang="cs-CZ"/>
        </a:p>
      </dgm:t>
    </dgm:pt>
    <dgm:pt modelId="{F023FFB8-17BD-4D0D-8A0C-D5D12A621A73}" type="sibTrans" cxnId="{E14C29A2-55CF-42D2-9F66-2BB46FA169E4}">
      <dgm:prSet/>
      <dgm:spPr/>
      <dgm:t>
        <a:bodyPr/>
        <a:lstStyle/>
        <a:p>
          <a:endParaRPr lang="cs-CZ"/>
        </a:p>
      </dgm:t>
    </dgm:pt>
    <dgm:pt modelId="{03032B1B-4EE9-44B9-B518-ADB6C25BBA4B}">
      <dgm:prSet phldrT="[Text]"/>
      <dgm:spPr/>
      <dgm:t>
        <a:bodyPr/>
        <a:lstStyle/>
        <a:p>
          <a:r>
            <a:rPr lang="cs-CZ" dirty="0" smtClean="0"/>
            <a:t>Hlemýžď, slimáci, plovatky…</a:t>
          </a:r>
          <a:endParaRPr lang="cs-CZ" dirty="0"/>
        </a:p>
      </dgm:t>
    </dgm:pt>
    <dgm:pt modelId="{9D48173A-B037-4AAC-8653-5FD2FC56726E}" type="parTrans" cxnId="{2876DEB8-0D54-4559-8B66-41E36D9DCCD4}">
      <dgm:prSet/>
      <dgm:spPr/>
      <dgm:t>
        <a:bodyPr/>
        <a:lstStyle/>
        <a:p>
          <a:endParaRPr lang="cs-CZ"/>
        </a:p>
      </dgm:t>
    </dgm:pt>
    <dgm:pt modelId="{9C06494A-BF21-46A3-949B-49721F6A87CF}" type="sibTrans" cxnId="{2876DEB8-0D54-4559-8B66-41E36D9DCCD4}">
      <dgm:prSet/>
      <dgm:spPr/>
      <dgm:t>
        <a:bodyPr/>
        <a:lstStyle/>
        <a:p>
          <a:endParaRPr lang="cs-CZ"/>
        </a:p>
      </dgm:t>
    </dgm:pt>
    <dgm:pt modelId="{83E1B091-DAD1-4783-A0F8-DF095C36BB7F}">
      <dgm:prSet phldrT="[Text]"/>
      <dgm:spPr/>
      <dgm:t>
        <a:bodyPr/>
        <a:lstStyle/>
        <a:p>
          <a:r>
            <a:rPr lang="cs-CZ" dirty="0" smtClean="0"/>
            <a:t>Jedinec má jak samčí tak samičí pohlavní ústrojí</a:t>
          </a:r>
          <a:endParaRPr lang="cs-CZ" dirty="0"/>
        </a:p>
      </dgm:t>
    </dgm:pt>
    <dgm:pt modelId="{21C3BA9F-E8C1-4D99-80EB-0A8EA601B289}" type="parTrans" cxnId="{728DA71A-5FB5-42B5-B362-47B9BEF88D4B}">
      <dgm:prSet/>
      <dgm:spPr/>
    </dgm:pt>
    <dgm:pt modelId="{8C0B8AE2-B8FB-4DDF-A91D-79328C113DA0}" type="sibTrans" cxnId="{728DA71A-5FB5-42B5-B362-47B9BEF88D4B}">
      <dgm:prSet/>
      <dgm:spPr/>
    </dgm:pt>
    <dgm:pt modelId="{4B17DF8C-B992-4B2B-87B7-707BB1B243AD}">
      <dgm:prSet phldrT="[Text]"/>
      <dgm:spPr/>
      <dgm:t>
        <a:bodyPr/>
        <a:lstStyle/>
        <a:p>
          <a:r>
            <a:rPr lang="cs-CZ" dirty="0" smtClean="0"/>
            <a:t>Samec, samice</a:t>
          </a:r>
          <a:endParaRPr lang="cs-CZ" dirty="0"/>
        </a:p>
      </dgm:t>
    </dgm:pt>
    <dgm:pt modelId="{E8A4F10A-B078-4E26-A96C-BD711141A5B3}" type="parTrans" cxnId="{BFFA2FD4-5D79-4B66-B465-7CCEAB92E276}">
      <dgm:prSet/>
      <dgm:spPr/>
    </dgm:pt>
    <dgm:pt modelId="{EE3FD11C-F4A6-40D8-AF23-148577190F3F}" type="sibTrans" cxnId="{BFFA2FD4-5D79-4B66-B465-7CCEAB92E276}">
      <dgm:prSet/>
      <dgm:spPr/>
    </dgm:pt>
    <dgm:pt modelId="{52BD2AF4-4C99-4AF4-BD87-75A679008C9B}" type="pres">
      <dgm:prSet presAssocID="{2AFBA8E3-DC81-4252-B909-006A998EFAA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A3ED67C2-6A98-4EB4-BD85-C943CF2E4536}" type="pres">
      <dgm:prSet presAssocID="{ADC9F85A-1150-4069-88C1-6C1B4604443F}" presName="linNode" presStyleCnt="0"/>
      <dgm:spPr/>
    </dgm:pt>
    <dgm:pt modelId="{AD77B238-4694-4DD0-BB3F-1F84A7FB0614}" type="pres">
      <dgm:prSet presAssocID="{ADC9F85A-1150-4069-88C1-6C1B4604443F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25FBA4-E5A1-46E0-B12D-00C2AA6B0E01}" type="pres">
      <dgm:prSet presAssocID="{ADC9F85A-1150-4069-88C1-6C1B4604443F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4E995C0-BE6C-4D6E-A603-78B0FD0F564B}" type="pres">
      <dgm:prSet presAssocID="{DBEC2C91-2659-43E3-A8E4-C11288ECE2CD}" presName="spacing" presStyleCnt="0"/>
      <dgm:spPr/>
    </dgm:pt>
    <dgm:pt modelId="{64BA0008-ED0F-41AF-987C-40CC1A978F6B}" type="pres">
      <dgm:prSet presAssocID="{E9356BAF-A799-47D1-9CDF-288CEC93267A}" presName="linNode" presStyleCnt="0"/>
      <dgm:spPr/>
    </dgm:pt>
    <dgm:pt modelId="{19A979C5-987C-429E-B385-7233A9952753}" type="pres">
      <dgm:prSet presAssocID="{E9356BAF-A799-47D1-9CDF-288CEC93267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7FFFD36-5BE6-4201-B1CC-5097298CACFD}" type="pres">
      <dgm:prSet presAssocID="{E9356BAF-A799-47D1-9CDF-288CEC93267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5FE4245-9086-4D8F-A64E-4C7F87B8508C}" type="presOf" srcId="{ADC9F85A-1150-4069-88C1-6C1B4604443F}" destId="{AD77B238-4694-4DD0-BB3F-1F84A7FB0614}" srcOrd="0" destOrd="0" presId="urn:microsoft.com/office/officeart/2005/8/layout/vList6"/>
    <dgm:cxn modelId="{006F3F92-ED69-42E0-A76C-114312504077}" type="presOf" srcId="{96033769-72AE-4BA5-9C8C-08A95785DECA}" destId="{97FFFD36-5BE6-4201-B1CC-5097298CACFD}" srcOrd="0" destOrd="0" presId="urn:microsoft.com/office/officeart/2005/8/layout/vList6"/>
    <dgm:cxn modelId="{208A699B-D2AB-4F80-A67F-192C3C6A67A2}" type="presOf" srcId="{E9356BAF-A799-47D1-9CDF-288CEC93267A}" destId="{19A979C5-987C-429E-B385-7233A9952753}" srcOrd="0" destOrd="0" presId="urn:microsoft.com/office/officeart/2005/8/layout/vList6"/>
    <dgm:cxn modelId="{487E78F3-3F07-440B-9103-2E4F8DFB6530}" type="presOf" srcId="{03032B1B-4EE9-44B9-B518-ADB6C25BBA4B}" destId="{97FFFD36-5BE6-4201-B1CC-5097298CACFD}" srcOrd="0" destOrd="2" presId="urn:microsoft.com/office/officeart/2005/8/layout/vList6"/>
    <dgm:cxn modelId="{2876DEB8-0D54-4559-8B66-41E36D9DCCD4}" srcId="{E9356BAF-A799-47D1-9CDF-288CEC93267A}" destId="{03032B1B-4EE9-44B9-B518-ADB6C25BBA4B}" srcOrd="2" destOrd="0" parTransId="{9D48173A-B037-4AAC-8653-5FD2FC56726E}" sibTransId="{9C06494A-BF21-46A3-949B-49721F6A87CF}"/>
    <dgm:cxn modelId="{5F028989-B394-40B7-9071-4298D675E556}" type="presOf" srcId="{2AFBA8E3-DC81-4252-B909-006A998EFAAF}" destId="{52BD2AF4-4C99-4AF4-BD87-75A679008C9B}" srcOrd="0" destOrd="0" presId="urn:microsoft.com/office/officeart/2005/8/layout/vList6"/>
    <dgm:cxn modelId="{D35041C7-DA33-4311-B855-34D6563815D2}" type="presOf" srcId="{4B17DF8C-B992-4B2B-87B7-707BB1B243AD}" destId="{8E25FBA4-E5A1-46E0-B12D-00C2AA6B0E01}" srcOrd="0" destOrd="1" presId="urn:microsoft.com/office/officeart/2005/8/layout/vList6"/>
    <dgm:cxn modelId="{03AC4A28-EADC-4208-A81D-26D41F5D3B4C}" type="presOf" srcId="{83E1B091-DAD1-4783-A0F8-DF095C36BB7F}" destId="{97FFFD36-5BE6-4201-B1CC-5097298CACFD}" srcOrd="0" destOrd="1" presId="urn:microsoft.com/office/officeart/2005/8/layout/vList6"/>
    <dgm:cxn modelId="{2DA04C43-B366-45BF-92E0-EA768BA88F44}" srcId="{ADC9F85A-1150-4069-88C1-6C1B4604443F}" destId="{DF37911D-7937-47D2-A017-1B321D956A12}" srcOrd="0" destOrd="0" parTransId="{9D1D0BAB-B992-4601-836F-59864B6110EB}" sibTransId="{8EBB6CEA-2BC9-4367-A705-8B0B635DF197}"/>
    <dgm:cxn modelId="{BA1BF15A-75FA-4A0A-AB11-220E8540FC66}" srcId="{2AFBA8E3-DC81-4252-B909-006A998EFAAF}" destId="{ADC9F85A-1150-4069-88C1-6C1B4604443F}" srcOrd="0" destOrd="0" parTransId="{01ECF0AD-33C8-4A8D-B37E-B75BD9241012}" sibTransId="{DBEC2C91-2659-43E3-A8E4-C11288ECE2CD}"/>
    <dgm:cxn modelId="{E14C29A2-55CF-42D2-9F66-2BB46FA169E4}" srcId="{E9356BAF-A799-47D1-9CDF-288CEC93267A}" destId="{96033769-72AE-4BA5-9C8C-08A95785DECA}" srcOrd="0" destOrd="0" parTransId="{7E4C509B-B3E6-4765-AA26-439A81707C78}" sibTransId="{F023FFB8-17BD-4D0D-8A0C-D5D12A621A73}"/>
    <dgm:cxn modelId="{BFFA2FD4-5D79-4B66-B465-7CCEAB92E276}" srcId="{ADC9F85A-1150-4069-88C1-6C1B4604443F}" destId="{4B17DF8C-B992-4B2B-87B7-707BB1B243AD}" srcOrd="1" destOrd="0" parTransId="{E8A4F10A-B078-4E26-A96C-BD711141A5B3}" sibTransId="{EE3FD11C-F4A6-40D8-AF23-148577190F3F}"/>
    <dgm:cxn modelId="{60E3D3C4-8C29-4F8B-A222-19FFA9124A10}" srcId="{2AFBA8E3-DC81-4252-B909-006A998EFAAF}" destId="{E9356BAF-A799-47D1-9CDF-288CEC93267A}" srcOrd="1" destOrd="0" parTransId="{9A7543D2-2A06-45EA-B6CB-DA30A8983C88}" sibTransId="{971FAA5E-4BCA-47D3-A3FB-E8B1010E3CBD}"/>
    <dgm:cxn modelId="{C01ECC14-0DEF-4A81-9A81-CB741DD3885F}" type="presOf" srcId="{DF37911D-7937-47D2-A017-1B321D956A12}" destId="{8E25FBA4-E5A1-46E0-B12D-00C2AA6B0E01}" srcOrd="0" destOrd="0" presId="urn:microsoft.com/office/officeart/2005/8/layout/vList6"/>
    <dgm:cxn modelId="{728DA71A-5FB5-42B5-B362-47B9BEF88D4B}" srcId="{E9356BAF-A799-47D1-9CDF-288CEC93267A}" destId="{83E1B091-DAD1-4783-A0F8-DF095C36BB7F}" srcOrd="1" destOrd="0" parTransId="{21C3BA9F-E8C1-4D99-80EB-0A8EA601B289}" sibTransId="{8C0B8AE2-B8FB-4DDF-A91D-79328C113DA0}"/>
    <dgm:cxn modelId="{2F3D1B3A-71EE-424C-864C-A7665DE6836C}" type="presParOf" srcId="{52BD2AF4-4C99-4AF4-BD87-75A679008C9B}" destId="{A3ED67C2-6A98-4EB4-BD85-C943CF2E4536}" srcOrd="0" destOrd="0" presId="urn:microsoft.com/office/officeart/2005/8/layout/vList6"/>
    <dgm:cxn modelId="{EF6DEA90-6DBD-4AC5-A103-D4BFBFC743FF}" type="presParOf" srcId="{A3ED67C2-6A98-4EB4-BD85-C943CF2E4536}" destId="{AD77B238-4694-4DD0-BB3F-1F84A7FB0614}" srcOrd="0" destOrd="0" presId="urn:microsoft.com/office/officeart/2005/8/layout/vList6"/>
    <dgm:cxn modelId="{9FB5DF16-6E7D-4441-AB2F-408B638CB553}" type="presParOf" srcId="{A3ED67C2-6A98-4EB4-BD85-C943CF2E4536}" destId="{8E25FBA4-E5A1-46E0-B12D-00C2AA6B0E01}" srcOrd="1" destOrd="0" presId="urn:microsoft.com/office/officeart/2005/8/layout/vList6"/>
    <dgm:cxn modelId="{92BE56CA-D13E-4CC6-BB49-C72A393E4451}" type="presParOf" srcId="{52BD2AF4-4C99-4AF4-BD87-75A679008C9B}" destId="{94E995C0-BE6C-4D6E-A603-78B0FD0F564B}" srcOrd="1" destOrd="0" presId="urn:microsoft.com/office/officeart/2005/8/layout/vList6"/>
    <dgm:cxn modelId="{A5D2997C-5BF3-4F9F-B508-C25B463FE0D7}" type="presParOf" srcId="{52BD2AF4-4C99-4AF4-BD87-75A679008C9B}" destId="{64BA0008-ED0F-41AF-987C-40CC1A978F6B}" srcOrd="2" destOrd="0" presId="urn:microsoft.com/office/officeart/2005/8/layout/vList6"/>
    <dgm:cxn modelId="{B5E82158-CE19-43A5-9508-7FADF01CD584}" type="presParOf" srcId="{64BA0008-ED0F-41AF-987C-40CC1A978F6B}" destId="{19A979C5-987C-429E-B385-7233A9952753}" srcOrd="0" destOrd="0" presId="urn:microsoft.com/office/officeart/2005/8/layout/vList6"/>
    <dgm:cxn modelId="{85532C7F-FBEA-48DA-B3EE-1336ECFFA2C2}" type="presParOf" srcId="{64BA0008-ED0F-41AF-987C-40CC1A978F6B}" destId="{97FFFD36-5BE6-4201-B1CC-5097298CACF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25FBA4-E5A1-46E0-B12D-00C2AA6B0E01}">
      <dsp:nvSpPr>
        <dsp:cNvPr id="0" name=""/>
        <dsp:cNvSpPr/>
      </dsp:nvSpPr>
      <dsp:spPr>
        <a:xfrm>
          <a:off x="3291839" y="527"/>
          <a:ext cx="4937760" cy="2058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kern="1200" dirty="0" smtClean="0"/>
            <a:t>Oddělené pohlaví</a:t>
          </a: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kern="1200" dirty="0" smtClean="0"/>
            <a:t>Samec, samice</a:t>
          </a:r>
          <a:endParaRPr lang="cs-CZ" sz="2400" kern="1200" dirty="0"/>
        </a:p>
      </dsp:txBody>
      <dsp:txXfrm>
        <a:off x="3291839" y="527"/>
        <a:ext cx="4937760" cy="2058711"/>
      </dsp:txXfrm>
    </dsp:sp>
    <dsp:sp modelId="{AD77B238-4694-4DD0-BB3F-1F84A7FB0614}">
      <dsp:nvSpPr>
        <dsp:cNvPr id="0" name=""/>
        <dsp:cNvSpPr/>
      </dsp:nvSpPr>
      <dsp:spPr>
        <a:xfrm>
          <a:off x="0" y="527"/>
          <a:ext cx="3291840" cy="20587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b="1" kern="1200" dirty="0" err="1" smtClean="0"/>
            <a:t>gonochorista</a:t>
          </a:r>
          <a:endParaRPr lang="cs-CZ" sz="3100" b="1" kern="1200" dirty="0"/>
        </a:p>
      </dsp:txBody>
      <dsp:txXfrm>
        <a:off x="0" y="527"/>
        <a:ext cx="3291840" cy="2058711"/>
      </dsp:txXfrm>
    </dsp:sp>
    <dsp:sp modelId="{97FFFD36-5BE6-4201-B1CC-5097298CACFD}">
      <dsp:nvSpPr>
        <dsp:cNvPr id="0" name=""/>
        <dsp:cNvSpPr/>
      </dsp:nvSpPr>
      <dsp:spPr>
        <a:xfrm>
          <a:off x="3291839" y="2265110"/>
          <a:ext cx="4937760" cy="2058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kern="1200" dirty="0" smtClean="0"/>
            <a:t>Obojetníci</a:t>
          </a: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kern="1200" dirty="0" smtClean="0"/>
            <a:t>Jedinec má jak samčí tak samičí pohlavní ústrojí</a:t>
          </a: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400" kern="1200" dirty="0" smtClean="0"/>
            <a:t>Hlemýžď, slimáci, plovatky…</a:t>
          </a:r>
          <a:endParaRPr lang="cs-CZ" sz="2400" kern="1200" dirty="0"/>
        </a:p>
      </dsp:txBody>
      <dsp:txXfrm>
        <a:off x="3291839" y="2265110"/>
        <a:ext cx="4937760" cy="2058711"/>
      </dsp:txXfrm>
    </dsp:sp>
    <dsp:sp modelId="{19A979C5-987C-429E-B385-7233A9952753}">
      <dsp:nvSpPr>
        <dsp:cNvPr id="0" name=""/>
        <dsp:cNvSpPr/>
      </dsp:nvSpPr>
      <dsp:spPr>
        <a:xfrm>
          <a:off x="0" y="2265110"/>
          <a:ext cx="3291840" cy="20587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b="1" kern="1200" dirty="0" err="1" smtClean="0"/>
            <a:t>hetmafrodit</a:t>
          </a:r>
          <a:endParaRPr lang="cs-CZ" sz="3100" b="1" kern="1200" dirty="0"/>
        </a:p>
      </dsp:txBody>
      <dsp:txXfrm>
        <a:off x="0" y="2265110"/>
        <a:ext cx="3291840" cy="2058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C239C4F-F47D-49F9-AD81-2679FE940E28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2B63EE7-F25B-4A18-8278-558C575425A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MĚKKÝŠI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4437112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- 69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38862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336520"/>
            <a:ext cx="4045074" cy="427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375201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355976" y="908720"/>
            <a:ext cx="39624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644008" y="3356992"/>
            <a:ext cx="39624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MLŽI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Vodní měkkýši (sladké, slané vody)</a:t>
            </a:r>
          </a:p>
          <a:p>
            <a:r>
              <a:rPr lang="cs-CZ" dirty="0" smtClean="0"/>
              <a:t>Tělo kryto dvoudílnou </a:t>
            </a:r>
            <a:r>
              <a:rPr lang="cs-CZ" b="1" dirty="0" smtClean="0"/>
              <a:t>lasturou </a:t>
            </a:r>
          </a:p>
          <a:p>
            <a:r>
              <a:rPr lang="cs-CZ" dirty="0" smtClean="0"/>
              <a:t>Vnitřní strana lastury je tvořena </a:t>
            </a:r>
            <a:r>
              <a:rPr lang="cs-CZ" b="1" dirty="0" smtClean="0"/>
              <a:t>perleťovou vrstvou</a:t>
            </a:r>
          </a:p>
          <a:p>
            <a:r>
              <a:rPr lang="cs-CZ" dirty="0" smtClean="0"/>
              <a:t>Někteří mlži žijí </a:t>
            </a:r>
            <a:r>
              <a:rPr lang="cs-CZ" dirty="0" err="1" smtClean="0"/>
              <a:t>přisedle</a:t>
            </a:r>
            <a:endParaRPr lang="cs-CZ" dirty="0" smtClean="0"/>
          </a:p>
          <a:p>
            <a:r>
              <a:rPr lang="cs-CZ" dirty="0" smtClean="0"/>
              <a:t>Živí se mikroskopickou potravou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MLŽI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Ústřice</a:t>
            </a:r>
          </a:p>
          <a:p>
            <a:r>
              <a:rPr lang="cs-CZ" sz="3200" dirty="0" smtClean="0"/>
              <a:t>Hřebenatka</a:t>
            </a:r>
          </a:p>
          <a:p>
            <a:r>
              <a:rPr lang="cs-CZ" sz="3200" dirty="0" smtClean="0"/>
              <a:t>Slávka</a:t>
            </a:r>
          </a:p>
          <a:p>
            <a:r>
              <a:rPr lang="cs-CZ" sz="3200" dirty="0" smtClean="0"/>
              <a:t>Srdcovka</a:t>
            </a:r>
          </a:p>
          <a:p>
            <a:r>
              <a:rPr lang="cs-CZ" sz="3200" dirty="0" smtClean="0"/>
              <a:t>Perlotvorka</a:t>
            </a:r>
          </a:p>
          <a:p>
            <a:r>
              <a:rPr lang="cs-CZ" sz="3200" dirty="0" smtClean="0"/>
              <a:t>Škeble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0801"/>
            <a:ext cx="5688632" cy="652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HLAVONOŽCI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Mořští</a:t>
            </a:r>
          </a:p>
          <a:p>
            <a:r>
              <a:rPr lang="cs-CZ" dirty="0" smtClean="0"/>
              <a:t>Dravci</a:t>
            </a:r>
          </a:p>
          <a:p>
            <a:r>
              <a:rPr lang="cs-CZ" dirty="0" smtClean="0"/>
              <a:t>Nohu přeměněnou v </a:t>
            </a:r>
            <a:r>
              <a:rPr lang="cs-CZ" b="1" dirty="0" smtClean="0"/>
              <a:t>ramena</a:t>
            </a:r>
            <a:r>
              <a:rPr lang="cs-CZ" dirty="0" smtClean="0"/>
              <a:t> (8 – 10) s </a:t>
            </a:r>
            <a:r>
              <a:rPr lang="cs-CZ" b="1" dirty="0" smtClean="0"/>
              <a:t>přísavkami</a:t>
            </a:r>
          </a:p>
          <a:p>
            <a:r>
              <a:rPr lang="cs-CZ" dirty="0" smtClean="0"/>
              <a:t>Zbytek nohy přeměněn v </a:t>
            </a:r>
            <a:r>
              <a:rPr lang="cs-CZ" b="1" dirty="0" smtClean="0"/>
              <a:t>nálevku</a:t>
            </a:r>
          </a:p>
          <a:p>
            <a:r>
              <a:rPr lang="cs-CZ" b="1" dirty="0" smtClean="0"/>
              <a:t>Oči </a:t>
            </a:r>
            <a:r>
              <a:rPr lang="cs-CZ" dirty="0" smtClean="0"/>
              <a:t>– velké, dokonale vyvinuté</a:t>
            </a:r>
          </a:p>
          <a:p>
            <a:r>
              <a:rPr lang="cs-CZ" dirty="0" smtClean="0"/>
              <a:t>Schránka není vyvinuta</a:t>
            </a:r>
          </a:p>
          <a:p>
            <a:pPr lvl="1"/>
            <a:r>
              <a:rPr lang="cs-CZ" dirty="0" smtClean="0"/>
              <a:t>Pozůstatek sépie – sépiová kost</a:t>
            </a:r>
          </a:p>
          <a:p>
            <a:pPr lvl="1"/>
            <a:r>
              <a:rPr lang="cs-CZ" dirty="0" smtClean="0"/>
              <a:t>Loděnka - schránka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HLAVONOŽCI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Sépie</a:t>
            </a:r>
          </a:p>
          <a:p>
            <a:r>
              <a:rPr lang="cs-CZ" sz="3200" dirty="0" err="1" smtClean="0"/>
              <a:t>Kalamár</a:t>
            </a:r>
            <a:endParaRPr lang="cs-CZ" sz="3200" dirty="0" smtClean="0"/>
          </a:p>
          <a:p>
            <a:r>
              <a:rPr lang="cs-CZ" sz="3200" dirty="0" smtClean="0"/>
              <a:t>Chobotnice</a:t>
            </a:r>
          </a:p>
          <a:p>
            <a:r>
              <a:rPr lang="cs-CZ" sz="3200" dirty="0" smtClean="0"/>
              <a:t>Loděnka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3028"/>
            <a:ext cx="4289888" cy="675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628800"/>
            <a:ext cx="393382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1) Tělo mlžů chrání?</a:t>
            </a:r>
          </a:p>
          <a:p>
            <a:pPr lvl="1"/>
            <a:r>
              <a:rPr lang="cs-CZ" dirty="0" smtClean="0"/>
              <a:t>Lastura</a:t>
            </a:r>
          </a:p>
          <a:p>
            <a:r>
              <a:rPr lang="cs-CZ" dirty="0" smtClean="0"/>
              <a:t>2) Tělo plžů chrání?</a:t>
            </a:r>
          </a:p>
          <a:p>
            <a:pPr lvl="1"/>
            <a:r>
              <a:rPr lang="cs-CZ" dirty="0" smtClean="0"/>
              <a:t>Ulita</a:t>
            </a:r>
          </a:p>
          <a:p>
            <a:r>
              <a:rPr lang="cs-CZ" dirty="0" smtClean="0"/>
              <a:t>3) Pokud má jedinec obě pohlaví, nazývá se?</a:t>
            </a:r>
          </a:p>
          <a:p>
            <a:pPr lvl="1"/>
            <a:r>
              <a:rPr lang="cs-CZ" dirty="0" smtClean="0"/>
              <a:t>Hermafrodit</a:t>
            </a:r>
          </a:p>
          <a:p>
            <a:r>
              <a:rPr lang="cs-CZ" dirty="0" smtClean="0"/>
              <a:t>4) </a:t>
            </a:r>
            <a:r>
              <a:rPr lang="cs-CZ" dirty="0" err="1" smtClean="0"/>
              <a:t>Gonochorista</a:t>
            </a:r>
            <a:r>
              <a:rPr lang="cs-CZ" dirty="0" smtClean="0"/>
              <a:t> je?</a:t>
            </a:r>
          </a:p>
          <a:p>
            <a:pPr lvl="1"/>
            <a:r>
              <a:rPr lang="cs-CZ" dirty="0" smtClean="0"/>
              <a:t>Jedince, který má buď samčí nebo samičí orgány.</a:t>
            </a:r>
          </a:p>
          <a:p>
            <a:r>
              <a:rPr lang="cs-CZ" dirty="0" smtClean="0"/>
              <a:t>5) </a:t>
            </a:r>
            <a:r>
              <a:rPr lang="cs-CZ" dirty="0" err="1" smtClean="0"/>
              <a:t>Kalamár</a:t>
            </a:r>
            <a:r>
              <a:rPr lang="cs-CZ" dirty="0" smtClean="0"/>
              <a:t> patří mezi?</a:t>
            </a:r>
          </a:p>
          <a:p>
            <a:pPr lvl="1"/>
            <a:r>
              <a:rPr lang="cs-CZ" dirty="0" smtClean="0"/>
              <a:t>Hlavonožce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</a:t>
            </a:r>
            <a:r>
              <a:rPr lang="cs-CZ" sz="2000" dirty="0" smtClean="0"/>
              <a:t>80-718-3134-4</a:t>
            </a:r>
          </a:p>
          <a:p>
            <a:endParaRPr lang="cs-CZ" sz="2000" dirty="0" smtClean="0"/>
          </a:p>
          <a:p>
            <a:r>
              <a:rPr lang="cs-CZ" sz="2000" b="1" dirty="0" smtClean="0"/>
              <a:t>Zdroj obrázků:</a:t>
            </a:r>
            <a:endParaRPr lang="cs-CZ" sz="2000" b="1" dirty="0" smtClean="0"/>
          </a:p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MĚKKÝŠI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Velmi bohatá skupina</a:t>
            </a:r>
          </a:p>
          <a:p>
            <a:r>
              <a:rPr lang="cs-CZ" dirty="0" smtClean="0"/>
              <a:t>Žijí nejčastěji v moři, ale i ve sladkých vodách a na souši</a:t>
            </a:r>
          </a:p>
          <a:p>
            <a:r>
              <a:rPr lang="cs-CZ" dirty="0" smtClean="0"/>
              <a:t>Kožní záhyb těla =</a:t>
            </a:r>
            <a:r>
              <a:rPr lang="cs-CZ" b="1" dirty="0" smtClean="0"/>
              <a:t> plášť 		</a:t>
            </a:r>
          </a:p>
          <a:p>
            <a:pPr lvl="1"/>
            <a:r>
              <a:rPr lang="cs-CZ" dirty="0" smtClean="0"/>
              <a:t>Vylučuje vápenaté látky, ze kterých tvoří schránky</a:t>
            </a:r>
          </a:p>
          <a:p>
            <a:r>
              <a:rPr lang="cs-CZ" dirty="0" smtClean="0"/>
              <a:t>schránky chrání měkké tělo</a:t>
            </a:r>
          </a:p>
          <a:p>
            <a:endParaRPr lang="cs-CZ" dirty="0" smtClean="0"/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MĚKKÝŠI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5832648" cy="463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MĚKKÝŠI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Orientace v prostředí různě dokonalá podle způsobu života:</a:t>
            </a:r>
          </a:p>
          <a:p>
            <a:pPr lvl="1"/>
            <a:r>
              <a:rPr lang="cs-CZ" dirty="0" smtClean="0"/>
              <a:t>Hmatové buňky (pomalu se pohybující)</a:t>
            </a:r>
          </a:p>
          <a:p>
            <a:pPr lvl="1"/>
            <a:r>
              <a:rPr lang="cs-CZ" dirty="0" smtClean="0"/>
              <a:t>Čichové buňky</a:t>
            </a:r>
          </a:p>
          <a:p>
            <a:pPr lvl="1"/>
            <a:r>
              <a:rPr lang="cs-CZ" dirty="0" smtClean="0"/>
              <a:t>Buňky kontrolující polohu</a:t>
            </a:r>
          </a:p>
          <a:p>
            <a:pPr lvl="1"/>
            <a:r>
              <a:rPr lang="cs-CZ" dirty="0" smtClean="0"/>
              <a:t>Zrakové orgány</a:t>
            </a:r>
          </a:p>
          <a:p>
            <a:pPr lvl="2"/>
            <a:r>
              <a:rPr lang="cs-CZ" dirty="0" smtClean="0"/>
              <a:t>Jednoduchá očka</a:t>
            </a:r>
          </a:p>
          <a:p>
            <a:pPr lvl="2"/>
            <a:r>
              <a:rPr lang="cs-CZ" dirty="0" smtClean="0"/>
              <a:t>Komorové oko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MĚKKÝŠI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PLŽI</a:t>
            </a:r>
          </a:p>
          <a:p>
            <a:r>
              <a:rPr lang="cs-CZ" sz="4000" dirty="0" smtClean="0"/>
              <a:t>MLŽI</a:t>
            </a:r>
          </a:p>
          <a:p>
            <a:r>
              <a:rPr lang="cs-CZ" sz="4000" dirty="0" smtClean="0"/>
              <a:t>HLAVONOŽCI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PLŽI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Vodní, suchozemští</a:t>
            </a:r>
          </a:p>
          <a:p>
            <a:r>
              <a:rPr lang="cs-CZ" dirty="0" smtClean="0"/>
              <a:t>Pohybují se pomalu                   </a:t>
            </a:r>
            <a:r>
              <a:rPr lang="cs-CZ" b="1" dirty="0" smtClean="0"/>
              <a:t>svalnatá noha </a:t>
            </a:r>
          </a:p>
          <a:p>
            <a:r>
              <a:rPr lang="cs-CZ" dirty="0" smtClean="0"/>
              <a:t>Svalnatá noha obsahuje žlázy, které vylučují sliz</a:t>
            </a:r>
          </a:p>
          <a:p>
            <a:pPr>
              <a:buNone/>
            </a:pPr>
            <a:r>
              <a:rPr lang="cs-CZ" dirty="0" smtClean="0"/>
              <a:t>                   usnadňuje pohyb suchozemským plžům</a:t>
            </a:r>
          </a:p>
          <a:p>
            <a:r>
              <a:rPr lang="cs-CZ" dirty="0" smtClean="0"/>
              <a:t>Většina tělo kryto pevnou</a:t>
            </a:r>
            <a:r>
              <a:rPr lang="cs-CZ" b="1" dirty="0" smtClean="0"/>
              <a:t> ulitou</a:t>
            </a:r>
          </a:p>
          <a:p>
            <a:r>
              <a:rPr lang="cs-CZ" dirty="0" smtClean="0"/>
              <a:t>Většinou </a:t>
            </a:r>
            <a:r>
              <a:rPr lang="cs-CZ" b="1" dirty="0" err="1" smtClean="0"/>
              <a:t>gonochoristé</a:t>
            </a:r>
            <a:endParaRPr lang="cs-CZ" b="1" dirty="0" smtClean="0"/>
          </a:p>
          <a:p>
            <a:r>
              <a:rPr lang="cs-CZ" dirty="0" smtClean="0"/>
              <a:t>Někteří </a:t>
            </a:r>
            <a:r>
              <a:rPr lang="cs-CZ" b="1" dirty="0" err="1" smtClean="0"/>
              <a:t>hermafrodité</a:t>
            </a:r>
            <a:endParaRPr lang="cs-CZ" b="1" dirty="0" smtClean="0"/>
          </a:p>
          <a:p>
            <a:endParaRPr lang="cs-CZ" b="1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cxnSp>
        <p:nvCxnSpPr>
          <p:cNvPr id="5" name="Přímá spojovací šipka 4"/>
          <p:cNvCxnSpPr/>
          <p:nvPr/>
        </p:nvCxnSpPr>
        <p:spPr>
          <a:xfrm>
            <a:off x="4211960" y="2996952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Šipka doprava 7"/>
          <p:cNvSpPr/>
          <p:nvPr/>
        </p:nvSpPr>
        <p:spPr>
          <a:xfrm>
            <a:off x="755576" y="3789040"/>
            <a:ext cx="129614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PLŽI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PLŽI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Živí se rostlinnou a živočišnou potravou</a:t>
            </a:r>
          </a:p>
          <a:p>
            <a:r>
              <a:rPr lang="cs-CZ" dirty="0" smtClean="0"/>
              <a:t>Málo druhů dravých</a:t>
            </a:r>
          </a:p>
          <a:p>
            <a:r>
              <a:rPr lang="cs-CZ" dirty="0" smtClean="0"/>
              <a:t>Dýchání:</a:t>
            </a:r>
          </a:p>
          <a:p>
            <a:pPr lvl="1"/>
            <a:r>
              <a:rPr lang="cs-CZ" dirty="0" smtClean="0"/>
              <a:t>Vodní </a:t>
            </a:r>
          </a:p>
          <a:p>
            <a:pPr lvl="2"/>
            <a:r>
              <a:rPr lang="cs-CZ" dirty="0" smtClean="0"/>
              <a:t>kyslík rozpuštěný ve vodě (bahenka)</a:t>
            </a:r>
          </a:p>
          <a:p>
            <a:pPr lvl="2"/>
            <a:r>
              <a:rPr lang="cs-CZ" dirty="0" smtClean="0"/>
              <a:t>vzdušný kyslík – vyplouvají k hladině (plovatky, okružák)</a:t>
            </a:r>
          </a:p>
          <a:p>
            <a:pPr lvl="1"/>
            <a:r>
              <a:rPr lang="cs-CZ" dirty="0" smtClean="0"/>
              <a:t>Suchozemští </a:t>
            </a:r>
          </a:p>
          <a:p>
            <a:pPr lvl="2"/>
            <a:r>
              <a:rPr lang="cs-CZ" dirty="0" smtClean="0"/>
              <a:t>vzdušný kyslík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PLŽI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Hlemýžď zahradní</a:t>
            </a:r>
          </a:p>
          <a:p>
            <a:r>
              <a:rPr lang="cs-CZ" sz="3200" dirty="0" smtClean="0"/>
              <a:t>Páskovka</a:t>
            </a:r>
          </a:p>
          <a:p>
            <a:r>
              <a:rPr lang="cs-CZ" sz="3200" dirty="0" smtClean="0"/>
              <a:t>Slimák</a:t>
            </a:r>
          </a:p>
          <a:p>
            <a:r>
              <a:rPr lang="cs-CZ" sz="3200" dirty="0" smtClean="0"/>
              <a:t>Plzák</a:t>
            </a:r>
          </a:p>
          <a:p>
            <a:r>
              <a:rPr lang="cs-CZ" sz="3200" dirty="0" smtClean="0"/>
              <a:t>Plovatka bahenní</a:t>
            </a:r>
          </a:p>
          <a:p>
            <a:r>
              <a:rPr lang="cs-CZ" sz="3200" dirty="0" smtClean="0"/>
              <a:t>Bahenka</a:t>
            </a:r>
          </a:p>
          <a:p>
            <a:r>
              <a:rPr lang="cs-CZ" sz="3200" dirty="0" smtClean="0"/>
              <a:t>Okružák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1292</TotalTime>
  <Words>373</Words>
  <Application>Microsoft Office PowerPoint</Application>
  <PresentationFormat>Předvádění na obrazovce (4:3)</PresentationFormat>
  <Paragraphs>103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Urbanistický</vt:lpstr>
      <vt:lpstr>MĚKKÝŠI</vt:lpstr>
      <vt:lpstr>MĚKKÝŠI</vt:lpstr>
      <vt:lpstr>MĚKKÝŠI</vt:lpstr>
      <vt:lpstr>MĚKKÝŠI</vt:lpstr>
      <vt:lpstr>MĚKKÝŠI</vt:lpstr>
      <vt:lpstr>PLŽI</vt:lpstr>
      <vt:lpstr>PLŽI</vt:lpstr>
      <vt:lpstr>PLŽI</vt:lpstr>
      <vt:lpstr>PLŽI</vt:lpstr>
      <vt:lpstr>Snímek 10</vt:lpstr>
      <vt:lpstr>Snímek 11</vt:lpstr>
      <vt:lpstr>MLŽI</vt:lpstr>
      <vt:lpstr>MLŽI</vt:lpstr>
      <vt:lpstr>Snímek 14</vt:lpstr>
      <vt:lpstr>HLAVONOŽCI</vt:lpstr>
      <vt:lpstr>HLAVONOŽCI</vt:lpstr>
      <vt:lpstr>Snímek 17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MĚKKÝŠI</dc:title>
  <dc:creator>Alča</dc:creator>
  <cp:lastModifiedBy>vybornaa</cp:lastModifiedBy>
  <cp:revision>18</cp:revision>
  <dcterms:created xsi:type="dcterms:W3CDTF">2014-08-06T12:56:22Z</dcterms:created>
  <dcterms:modified xsi:type="dcterms:W3CDTF">2014-09-05T07:13:20Z</dcterms:modified>
</cp:coreProperties>
</file>