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4" r:id="rId7"/>
    <p:sldId id="265" r:id="rId8"/>
    <p:sldId id="272" r:id="rId9"/>
    <p:sldId id="273" r:id="rId10"/>
    <p:sldId id="266" r:id="rId11"/>
    <p:sldId id="267" r:id="rId12"/>
    <p:sldId id="268" r:id="rId13"/>
    <p:sldId id="271" r:id="rId14"/>
    <p:sldId id="269" r:id="rId15"/>
    <p:sldId id="270" r:id="rId1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35" autoAdjust="0"/>
    <p:restoredTop sz="94660"/>
  </p:normalViewPr>
  <p:slideViewPr>
    <p:cSldViewPr>
      <p:cViewPr varScale="1">
        <p:scale>
          <a:sx n="68" d="100"/>
          <a:sy n="68" d="100"/>
        </p:scale>
        <p:origin x="-14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F50689C-0781-4EF1-A931-C559725FC1DB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DBCCE7B1-9EF0-4AB5-A1E7-44487FD26908}">
      <dgm:prSet phldrT="[Text]"/>
      <dgm:spPr/>
      <dgm:t>
        <a:bodyPr/>
        <a:lstStyle/>
        <a:p>
          <a:r>
            <a:rPr lang="cs-CZ" dirty="0" smtClean="0"/>
            <a:t>VELIKOST</a:t>
          </a:r>
          <a:endParaRPr lang="cs-CZ" dirty="0"/>
        </a:p>
      </dgm:t>
    </dgm:pt>
    <dgm:pt modelId="{B3EA7DE3-0A4F-47A0-A9FF-056210916955}" type="parTrans" cxnId="{89FA441C-9802-40DB-BAF6-3D04FFAB009D}">
      <dgm:prSet/>
      <dgm:spPr/>
      <dgm:t>
        <a:bodyPr/>
        <a:lstStyle/>
        <a:p>
          <a:endParaRPr lang="cs-CZ"/>
        </a:p>
      </dgm:t>
    </dgm:pt>
    <dgm:pt modelId="{08E36AF6-BA16-4A9D-8B90-03560389273B}" type="sibTrans" cxnId="{89FA441C-9802-40DB-BAF6-3D04FFAB009D}">
      <dgm:prSet/>
      <dgm:spPr/>
      <dgm:t>
        <a:bodyPr/>
        <a:lstStyle/>
        <a:p>
          <a:endParaRPr lang="cs-CZ"/>
        </a:p>
      </dgm:t>
    </dgm:pt>
    <dgm:pt modelId="{3249657D-64D6-4647-9FD5-54572B22172E}">
      <dgm:prSet phldrT="[Text]" custT="1"/>
      <dgm:spPr/>
      <dgm:t>
        <a:bodyPr/>
        <a:lstStyle/>
        <a:p>
          <a:r>
            <a:rPr lang="cs-CZ" sz="2200" dirty="0" smtClean="0"/>
            <a:t>mikroskopické </a:t>
          </a:r>
          <a:r>
            <a:rPr lang="cs-CZ" sz="1800" dirty="0" smtClean="0"/>
            <a:t>jednobuněčné</a:t>
          </a:r>
          <a:endParaRPr lang="cs-CZ" sz="1800" dirty="0"/>
        </a:p>
      </dgm:t>
    </dgm:pt>
    <dgm:pt modelId="{2EE3C659-696D-463D-8BF0-C56734F0DE50}" type="parTrans" cxnId="{CFC4B07A-D340-4D44-9ACA-A0706241DD5B}">
      <dgm:prSet/>
      <dgm:spPr/>
      <dgm:t>
        <a:bodyPr/>
        <a:lstStyle/>
        <a:p>
          <a:endParaRPr lang="cs-CZ"/>
        </a:p>
      </dgm:t>
    </dgm:pt>
    <dgm:pt modelId="{758F53FA-29AD-4AEB-84EF-51CCD851C850}" type="sibTrans" cxnId="{CFC4B07A-D340-4D44-9ACA-A0706241DD5B}">
      <dgm:prSet/>
      <dgm:spPr/>
      <dgm:t>
        <a:bodyPr/>
        <a:lstStyle/>
        <a:p>
          <a:endParaRPr lang="cs-CZ"/>
        </a:p>
      </dgm:t>
    </dgm:pt>
    <dgm:pt modelId="{DFA8C9D9-661F-4515-8938-D0F683DE5F4B}">
      <dgm:prSet phldrT="[Text]" custT="1"/>
      <dgm:spPr/>
      <dgm:t>
        <a:bodyPr/>
        <a:lstStyle/>
        <a:p>
          <a:r>
            <a:rPr lang="cs-CZ" sz="2200" dirty="0" smtClean="0"/>
            <a:t>mnohobuněčné </a:t>
          </a:r>
          <a:r>
            <a:rPr lang="cs-CZ" sz="1800" dirty="0" smtClean="0"/>
            <a:t>až 50 m</a:t>
          </a:r>
          <a:endParaRPr lang="cs-CZ" sz="1800" dirty="0"/>
        </a:p>
      </dgm:t>
    </dgm:pt>
    <dgm:pt modelId="{C9206A24-0A34-49DA-A7B8-583D0E61F6FE}" type="parTrans" cxnId="{0928DA94-86CB-4CBE-9606-90C7EDEFB7C5}">
      <dgm:prSet/>
      <dgm:spPr/>
      <dgm:t>
        <a:bodyPr/>
        <a:lstStyle/>
        <a:p>
          <a:endParaRPr lang="cs-CZ"/>
        </a:p>
      </dgm:t>
    </dgm:pt>
    <dgm:pt modelId="{4ACFEFFC-7F28-494B-B822-71A39A95BCF2}" type="sibTrans" cxnId="{0928DA94-86CB-4CBE-9606-90C7EDEFB7C5}">
      <dgm:prSet/>
      <dgm:spPr/>
      <dgm:t>
        <a:bodyPr/>
        <a:lstStyle/>
        <a:p>
          <a:endParaRPr lang="cs-CZ"/>
        </a:p>
      </dgm:t>
    </dgm:pt>
    <dgm:pt modelId="{46983110-925A-4EAC-8E27-220898AFE8A1}">
      <dgm:prSet phldrT="[Text]"/>
      <dgm:spPr/>
      <dgm:t>
        <a:bodyPr/>
        <a:lstStyle/>
        <a:p>
          <a:r>
            <a:rPr lang="cs-CZ" dirty="0" smtClean="0"/>
            <a:t>BARVA</a:t>
          </a:r>
          <a:endParaRPr lang="cs-CZ" dirty="0"/>
        </a:p>
      </dgm:t>
    </dgm:pt>
    <dgm:pt modelId="{DF81EA35-E7D3-4928-AA57-4E62028B3135}" type="parTrans" cxnId="{ED1BE242-B551-48D2-8400-2BE2110238E4}">
      <dgm:prSet/>
      <dgm:spPr/>
      <dgm:t>
        <a:bodyPr/>
        <a:lstStyle/>
        <a:p>
          <a:endParaRPr lang="cs-CZ"/>
        </a:p>
      </dgm:t>
    </dgm:pt>
    <dgm:pt modelId="{FFA28F1B-DD5F-45FC-9C38-016CFCA75DFE}" type="sibTrans" cxnId="{ED1BE242-B551-48D2-8400-2BE2110238E4}">
      <dgm:prSet/>
      <dgm:spPr/>
      <dgm:t>
        <a:bodyPr/>
        <a:lstStyle/>
        <a:p>
          <a:endParaRPr lang="cs-CZ"/>
        </a:p>
      </dgm:t>
    </dgm:pt>
    <dgm:pt modelId="{292A6D39-13FC-4382-9E37-3241E736D75A}">
      <dgm:prSet phldrT="[Text]"/>
      <dgm:spPr/>
      <dgm:t>
        <a:bodyPr/>
        <a:lstStyle/>
        <a:p>
          <a:r>
            <a:rPr lang="cs-CZ" dirty="0" smtClean="0"/>
            <a:t>zelená</a:t>
          </a:r>
          <a:endParaRPr lang="cs-CZ" dirty="0"/>
        </a:p>
      </dgm:t>
    </dgm:pt>
    <dgm:pt modelId="{C6DE0E8F-7C09-44ED-B297-409AFF5A606B}" type="parTrans" cxnId="{56BF0BE9-2736-4ED7-83EC-C1F0C53BB179}">
      <dgm:prSet/>
      <dgm:spPr/>
      <dgm:t>
        <a:bodyPr/>
        <a:lstStyle/>
        <a:p>
          <a:endParaRPr lang="cs-CZ"/>
        </a:p>
      </dgm:t>
    </dgm:pt>
    <dgm:pt modelId="{B8F0271E-A93D-407A-97EB-F0DB166E5CEF}" type="sibTrans" cxnId="{56BF0BE9-2736-4ED7-83EC-C1F0C53BB179}">
      <dgm:prSet/>
      <dgm:spPr/>
      <dgm:t>
        <a:bodyPr/>
        <a:lstStyle/>
        <a:p>
          <a:endParaRPr lang="cs-CZ"/>
        </a:p>
      </dgm:t>
    </dgm:pt>
    <dgm:pt modelId="{FACA63ED-AC31-4693-A241-55797D9B3586}">
      <dgm:prSet phldrT="[Text]"/>
      <dgm:spPr/>
      <dgm:t>
        <a:bodyPr/>
        <a:lstStyle/>
        <a:p>
          <a:r>
            <a:rPr lang="cs-CZ" dirty="0" smtClean="0"/>
            <a:t>červená</a:t>
          </a:r>
          <a:endParaRPr lang="cs-CZ" dirty="0"/>
        </a:p>
      </dgm:t>
    </dgm:pt>
    <dgm:pt modelId="{BC401B8B-2484-442B-9E2A-10A43BB2E821}" type="parTrans" cxnId="{12CCD5DA-EF1F-4D95-961F-9B6435ABA665}">
      <dgm:prSet/>
      <dgm:spPr/>
      <dgm:t>
        <a:bodyPr/>
        <a:lstStyle/>
        <a:p>
          <a:endParaRPr lang="cs-CZ"/>
        </a:p>
      </dgm:t>
    </dgm:pt>
    <dgm:pt modelId="{93E1523A-4FF1-4CDD-ABAE-4DA4E21EEDE4}" type="sibTrans" cxnId="{12CCD5DA-EF1F-4D95-961F-9B6435ABA665}">
      <dgm:prSet/>
      <dgm:spPr/>
      <dgm:t>
        <a:bodyPr/>
        <a:lstStyle/>
        <a:p>
          <a:endParaRPr lang="cs-CZ"/>
        </a:p>
      </dgm:t>
    </dgm:pt>
    <dgm:pt modelId="{B10DD20D-A2AE-492B-8A4A-4CCE638B41AA}">
      <dgm:prSet phldrT="[Text]"/>
      <dgm:spPr/>
      <dgm:t>
        <a:bodyPr/>
        <a:lstStyle/>
        <a:p>
          <a:r>
            <a:rPr lang="cs-CZ" dirty="0" smtClean="0"/>
            <a:t>STÉLKA</a:t>
          </a:r>
          <a:endParaRPr lang="cs-CZ" dirty="0"/>
        </a:p>
      </dgm:t>
    </dgm:pt>
    <dgm:pt modelId="{BCCF36C5-D2A3-4D26-ABE6-21FB5390B1D2}" type="parTrans" cxnId="{77CCAE1F-2720-4CAC-9E6A-A190B28BE8B5}">
      <dgm:prSet/>
      <dgm:spPr/>
      <dgm:t>
        <a:bodyPr/>
        <a:lstStyle/>
        <a:p>
          <a:endParaRPr lang="cs-CZ"/>
        </a:p>
      </dgm:t>
    </dgm:pt>
    <dgm:pt modelId="{4649CF47-5E98-4B46-A00A-BDC1D3A513B7}" type="sibTrans" cxnId="{77CCAE1F-2720-4CAC-9E6A-A190B28BE8B5}">
      <dgm:prSet/>
      <dgm:spPr/>
      <dgm:t>
        <a:bodyPr/>
        <a:lstStyle/>
        <a:p>
          <a:endParaRPr lang="cs-CZ"/>
        </a:p>
      </dgm:t>
    </dgm:pt>
    <dgm:pt modelId="{A0B15CAC-9E40-4B32-A8F8-56F1A2B9CDD1}">
      <dgm:prSet phldrT="[Text]"/>
      <dgm:spPr/>
      <dgm:t>
        <a:bodyPr/>
        <a:lstStyle/>
        <a:p>
          <a:r>
            <a:rPr lang="cs-CZ" dirty="0" smtClean="0"/>
            <a:t>jednobuněčná</a:t>
          </a:r>
          <a:endParaRPr lang="cs-CZ" dirty="0"/>
        </a:p>
      </dgm:t>
    </dgm:pt>
    <dgm:pt modelId="{068A5685-1F3B-4DFF-A25B-CD63CADF59C0}" type="parTrans" cxnId="{180BF685-0AA4-42A8-B185-342E91E74ACD}">
      <dgm:prSet/>
      <dgm:spPr/>
      <dgm:t>
        <a:bodyPr/>
        <a:lstStyle/>
        <a:p>
          <a:endParaRPr lang="cs-CZ"/>
        </a:p>
      </dgm:t>
    </dgm:pt>
    <dgm:pt modelId="{272FDB99-503A-4F7B-B2A3-4C19CD808D22}" type="sibTrans" cxnId="{180BF685-0AA4-42A8-B185-342E91E74ACD}">
      <dgm:prSet/>
      <dgm:spPr/>
      <dgm:t>
        <a:bodyPr/>
        <a:lstStyle/>
        <a:p>
          <a:endParaRPr lang="cs-CZ"/>
        </a:p>
      </dgm:t>
    </dgm:pt>
    <dgm:pt modelId="{55B4EE25-6602-41FE-8837-DBA84049EBB3}">
      <dgm:prSet phldrT="[Text]"/>
      <dgm:spPr/>
      <dgm:t>
        <a:bodyPr/>
        <a:lstStyle/>
        <a:p>
          <a:r>
            <a:rPr lang="cs-CZ" dirty="0" smtClean="0"/>
            <a:t>hnědá</a:t>
          </a:r>
          <a:endParaRPr lang="cs-CZ" dirty="0"/>
        </a:p>
      </dgm:t>
    </dgm:pt>
    <dgm:pt modelId="{9EE2B6D8-9EEE-4A7A-8186-5A7AB4BDAB1E}" type="parTrans" cxnId="{63E4A1E4-AFEE-491D-A380-1B6C748A9F86}">
      <dgm:prSet/>
      <dgm:spPr/>
      <dgm:t>
        <a:bodyPr/>
        <a:lstStyle/>
        <a:p>
          <a:endParaRPr lang="cs-CZ"/>
        </a:p>
      </dgm:t>
    </dgm:pt>
    <dgm:pt modelId="{55BB3AD0-C38F-4FE8-8797-1FF82F4857C4}" type="sibTrans" cxnId="{63E4A1E4-AFEE-491D-A380-1B6C748A9F86}">
      <dgm:prSet/>
      <dgm:spPr/>
      <dgm:t>
        <a:bodyPr/>
        <a:lstStyle/>
        <a:p>
          <a:endParaRPr lang="cs-CZ"/>
        </a:p>
      </dgm:t>
    </dgm:pt>
    <dgm:pt modelId="{F9F3F11A-28A9-4180-B15D-F9512F3CA33C}">
      <dgm:prSet phldrT="[Text]"/>
      <dgm:spPr/>
      <dgm:t>
        <a:bodyPr/>
        <a:lstStyle/>
        <a:p>
          <a:endParaRPr lang="cs-CZ" dirty="0"/>
        </a:p>
      </dgm:t>
    </dgm:pt>
    <dgm:pt modelId="{754987E3-124D-4B5F-A28D-EA75493FB576}" type="parTrans" cxnId="{902EF017-E61C-442D-8FE9-ED7C46D0432F}">
      <dgm:prSet/>
      <dgm:spPr/>
      <dgm:t>
        <a:bodyPr/>
        <a:lstStyle/>
        <a:p>
          <a:endParaRPr lang="cs-CZ"/>
        </a:p>
      </dgm:t>
    </dgm:pt>
    <dgm:pt modelId="{0589E447-6CE6-4EA5-B513-A6E070176070}" type="sibTrans" cxnId="{902EF017-E61C-442D-8FE9-ED7C46D0432F}">
      <dgm:prSet/>
      <dgm:spPr/>
      <dgm:t>
        <a:bodyPr/>
        <a:lstStyle/>
        <a:p>
          <a:endParaRPr lang="cs-CZ"/>
        </a:p>
      </dgm:t>
    </dgm:pt>
    <dgm:pt modelId="{320986A9-BC62-4712-A84F-A6C6E3D2A052}">
      <dgm:prSet phldrT="[Text]"/>
      <dgm:spPr/>
      <dgm:t>
        <a:bodyPr/>
        <a:lstStyle/>
        <a:p>
          <a:r>
            <a:rPr lang="cs-CZ" dirty="0" err="1" smtClean="0"/>
            <a:t>vícebuněčná</a:t>
          </a:r>
          <a:endParaRPr lang="cs-CZ" dirty="0"/>
        </a:p>
      </dgm:t>
    </dgm:pt>
    <dgm:pt modelId="{8A2363E7-53EF-4BE7-9830-FA525A397459}" type="parTrans" cxnId="{FCC2CD02-C4DB-44C0-BD34-F056534B1FF0}">
      <dgm:prSet/>
      <dgm:spPr/>
      <dgm:t>
        <a:bodyPr/>
        <a:lstStyle/>
        <a:p>
          <a:endParaRPr lang="cs-CZ"/>
        </a:p>
      </dgm:t>
    </dgm:pt>
    <dgm:pt modelId="{4CC400D0-7938-42C0-AAE4-120E27445764}" type="sibTrans" cxnId="{FCC2CD02-C4DB-44C0-BD34-F056534B1FF0}">
      <dgm:prSet/>
      <dgm:spPr/>
      <dgm:t>
        <a:bodyPr/>
        <a:lstStyle/>
        <a:p>
          <a:endParaRPr lang="cs-CZ"/>
        </a:p>
      </dgm:t>
    </dgm:pt>
    <dgm:pt modelId="{A1D051BA-7A77-474E-8B28-72FD6FE20F64}">
      <dgm:prSet phldrT="[Text]"/>
      <dgm:spPr/>
      <dgm:t>
        <a:bodyPr/>
        <a:lstStyle/>
        <a:p>
          <a:r>
            <a:rPr lang="cs-CZ" dirty="0" smtClean="0"/>
            <a:t>vláknitá</a:t>
          </a:r>
          <a:endParaRPr lang="cs-CZ" dirty="0"/>
        </a:p>
      </dgm:t>
    </dgm:pt>
    <dgm:pt modelId="{8C73B49D-24D2-4217-ACF2-9F3D2DDC22B6}" type="parTrans" cxnId="{7C7FD85B-3491-486F-B535-92092639B634}">
      <dgm:prSet/>
      <dgm:spPr/>
      <dgm:t>
        <a:bodyPr/>
        <a:lstStyle/>
        <a:p>
          <a:endParaRPr lang="cs-CZ"/>
        </a:p>
      </dgm:t>
    </dgm:pt>
    <dgm:pt modelId="{9EF07E97-97B6-4E6B-82D8-3DA6E7233AB5}" type="sibTrans" cxnId="{7C7FD85B-3491-486F-B535-92092639B634}">
      <dgm:prSet/>
      <dgm:spPr/>
      <dgm:t>
        <a:bodyPr/>
        <a:lstStyle/>
        <a:p>
          <a:endParaRPr lang="cs-CZ"/>
        </a:p>
      </dgm:t>
    </dgm:pt>
    <dgm:pt modelId="{2679A678-C94E-4B55-B981-4B35CD85FCFA}" type="pres">
      <dgm:prSet presAssocID="{5F50689C-0781-4EF1-A931-C559725FC1D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D28C2103-7B24-48D1-8B1D-DA2D34316747}" type="pres">
      <dgm:prSet presAssocID="{DBCCE7B1-9EF0-4AB5-A1E7-44487FD26908}" presName="composite" presStyleCnt="0"/>
      <dgm:spPr/>
    </dgm:pt>
    <dgm:pt modelId="{3A72DF80-9722-44A9-A774-C0A77F7B9BC4}" type="pres">
      <dgm:prSet presAssocID="{DBCCE7B1-9EF0-4AB5-A1E7-44487FD26908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E453E3A9-CE36-4607-A806-95B5B9503785}" type="pres">
      <dgm:prSet presAssocID="{DBCCE7B1-9EF0-4AB5-A1E7-44487FD26908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64A5679E-39C9-44B1-A8A0-C74F711F1894}" type="pres">
      <dgm:prSet presAssocID="{08E36AF6-BA16-4A9D-8B90-03560389273B}" presName="space" presStyleCnt="0"/>
      <dgm:spPr/>
    </dgm:pt>
    <dgm:pt modelId="{AA32A758-357C-4D1A-8F75-1A1F708F574D}" type="pres">
      <dgm:prSet presAssocID="{46983110-925A-4EAC-8E27-220898AFE8A1}" presName="composite" presStyleCnt="0"/>
      <dgm:spPr/>
    </dgm:pt>
    <dgm:pt modelId="{7598F8EC-DB8D-4FEA-86F3-5241B357D112}" type="pres">
      <dgm:prSet presAssocID="{46983110-925A-4EAC-8E27-220898AFE8A1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709C83BA-F593-4C7B-98BA-FFA5373B77C5}" type="pres">
      <dgm:prSet presAssocID="{46983110-925A-4EAC-8E27-220898AFE8A1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3E28D139-B776-4F90-AC4D-F0C23FAADC38}" type="pres">
      <dgm:prSet presAssocID="{FFA28F1B-DD5F-45FC-9C38-016CFCA75DFE}" presName="space" presStyleCnt="0"/>
      <dgm:spPr/>
    </dgm:pt>
    <dgm:pt modelId="{99277667-11D5-45F9-9E3E-BFBD2D6E4DE3}" type="pres">
      <dgm:prSet presAssocID="{B10DD20D-A2AE-492B-8A4A-4CCE638B41AA}" presName="composite" presStyleCnt="0"/>
      <dgm:spPr/>
    </dgm:pt>
    <dgm:pt modelId="{672AE9C9-0B02-48FA-A303-3446638C6D2A}" type="pres">
      <dgm:prSet presAssocID="{B10DD20D-A2AE-492B-8A4A-4CCE638B41AA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FA21409F-6D2A-423D-90B4-60DC2C886F9A}" type="pres">
      <dgm:prSet presAssocID="{B10DD20D-A2AE-492B-8A4A-4CCE638B41AA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7C7FD85B-3491-486F-B535-92092639B634}" srcId="{B10DD20D-A2AE-492B-8A4A-4CCE638B41AA}" destId="{A1D051BA-7A77-474E-8B28-72FD6FE20F64}" srcOrd="2" destOrd="0" parTransId="{8C73B49D-24D2-4217-ACF2-9F3D2DDC22B6}" sibTransId="{9EF07E97-97B6-4E6B-82D8-3DA6E7233AB5}"/>
    <dgm:cxn modelId="{ED1BE242-B551-48D2-8400-2BE2110238E4}" srcId="{5F50689C-0781-4EF1-A931-C559725FC1DB}" destId="{46983110-925A-4EAC-8E27-220898AFE8A1}" srcOrd="1" destOrd="0" parTransId="{DF81EA35-E7D3-4928-AA57-4E62028B3135}" sibTransId="{FFA28F1B-DD5F-45FC-9C38-016CFCA75DFE}"/>
    <dgm:cxn modelId="{FA41F015-F2A5-49B9-BC09-B03F3D63A858}" type="presOf" srcId="{B10DD20D-A2AE-492B-8A4A-4CCE638B41AA}" destId="{672AE9C9-0B02-48FA-A303-3446638C6D2A}" srcOrd="0" destOrd="0" presId="urn:microsoft.com/office/officeart/2005/8/layout/hList1"/>
    <dgm:cxn modelId="{CDC52EB7-866B-4F70-86BA-066135FEC146}" type="presOf" srcId="{DBCCE7B1-9EF0-4AB5-A1E7-44487FD26908}" destId="{3A72DF80-9722-44A9-A774-C0A77F7B9BC4}" srcOrd="0" destOrd="0" presId="urn:microsoft.com/office/officeart/2005/8/layout/hList1"/>
    <dgm:cxn modelId="{77CCAE1F-2720-4CAC-9E6A-A190B28BE8B5}" srcId="{5F50689C-0781-4EF1-A931-C559725FC1DB}" destId="{B10DD20D-A2AE-492B-8A4A-4CCE638B41AA}" srcOrd="2" destOrd="0" parTransId="{BCCF36C5-D2A3-4D26-ABE6-21FB5390B1D2}" sibTransId="{4649CF47-5E98-4B46-A00A-BDC1D3A513B7}"/>
    <dgm:cxn modelId="{90DCD41E-E88E-4A4B-9E98-5070037A558B}" type="presOf" srcId="{FACA63ED-AC31-4693-A241-55797D9B3586}" destId="{709C83BA-F593-4C7B-98BA-FFA5373B77C5}" srcOrd="0" destOrd="1" presId="urn:microsoft.com/office/officeart/2005/8/layout/hList1"/>
    <dgm:cxn modelId="{5A179CA6-D5CE-46D7-8A67-94036804EE51}" type="presOf" srcId="{320986A9-BC62-4712-A84F-A6C6E3D2A052}" destId="{FA21409F-6D2A-423D-90B4-60DC2C886F9A}" srcOrd="0" destOrd="1" presId="urn:microsoft.com/office/officeart/2005/8/layout/hList1"/>
    <dgm:cxn modelId="{A1AD1FCF-9DCE-490F-92E3-41DA7A7D47A2}" type="presOf" srcId="{292A6D39-13FC-4382-9E37-3241E736D75A}" destId="{709C83BA-F593-4C7B-98BA-FFA5373B77C5}" srcOrd="0" destOrd="0" presId="urn:microsoft.com/office/officeart/2005/8/layout/hList1"/>
    <dgm:cxn modelId="{180BF685-0AA4-42A8-B185-342E91E74ACD}" srcId="{B10DD20D-A2AE-492B-8A4A-4CCE638B41AA}" destId="{A0B15CAC-9E40-4B32-A8F8-56F1A2B9CDD1}" srcOrd="0" destOrd="0" parTransId="{068A5685-1F3B-4DFF-A25B-CD63CADF59C0}" sibTransId="{272FDB99-503A-4F7B-B2A3-4C19CD808D22}"/>
    <dgm:cxn modelId="{902EF017-E61C-442D-8FE9-ED7C46D0432F}" srcId="{46983110-925A-4EAC-8E27-220898AFE8A1}" destId="{F9F3F11A-28A9-4180-B15D-F9512F3CA33C}" srcOrd="3" destOrd="0" parTransId="{754987E3-124D-4B5F-A28D-EA75493FB576}" sibTransId="{0589E447-6CE6-4EA5-B513-A6E070176070}"/>
    <dgm:cxn modelId="{89FA441C-9802-40DB-BAF6-3D04FFAB009D}" srcId="{5F50689C-0781-4EF1-A931-C559725FC1DB}" destId="{DBCCE7B1-9EF0-4AB5-A1E7-44487FD26908}" srcOrd="0" destOrd="0" parTransId="{B3EA7DE3-0A4F-47A0-A9FF-056210916955}" sibTransId="{08E36AF6-BA16-4A9D-8B90-03560389273B}"/>
    <dgm:cxn modelId="{63E4A1E4-AFEE-491D-A380-1B6C748A9F86}" srcId="{46983110-925A-4EAC-8E27-220898AFE8A1}" destId="{55B4EE25-6602-41FE-8837-DBA84049EBB3}" srcOrd="2" destOrd="0" parTransId="{9EE2B6D8-9EEE-4A7A-8186-5A7AB4BDAB1E}" sibTransId="{55BB3AD0-C38F-4FE8-8797-1FF82F4857C4}"/>
    <dgm:cxn modelId="{FCC2CD02-C4DB-44C0-BD34-F056534B1FF0}" srcId="{B10DD20D-A2AE-492B-8A4A-4CCE638B41AA}" destId="{320986A9-BC62-4712-A84F-A6C6E3D2A052}" srcOrd="1" destOrd="0" parTransId="{8A2363E7-53EF-4BE7-9830-FA525A397459}" sibTransId="{4CC400D0-7938-42C0-AAE4-120E27445764}"/>
    <dgm:cxn modelId="{506E6751-63C8-46F3-8E60-07D0CCE3E101}" type="presOf" srcId="{55B4EE25-6602-41FE-8837-DBA84049EBB3}" destId="{709C83BA-F593-4C7B-98BA-FFA5373B77C5}" srcOrd="0" destOrd="2" presId="urn:microsoft.com/office/officeart/2005/8/layout/hList1"/>
    <dgm:cxn modelId="{9B4B60F1-29F7-48B6-A004-5D99816B2D07}" type="presOf" srcId="{5F50689C-0781-4EF1-A931-C559725FC1DB}" destId="{2679A678-C94E-4B55-B981-4B35CD85FCFA}" srcOrd="0" destOrd="0" presId="urn:microsoft.com/office/officeart/2005/8/layout/hList1"/>
    <dgm:cxn modelId="{47475719-CC38-4F12-B6C9-1AC3D40DA0A1}" type="presOf" srcId="{DFA8C9D9-661F-4515-8938-D0F683DE5F4B}" destId="{E453E3A9-CE36-4607-A806-95B5B9503785}" srcOrd="0" destOrd="1" presId="urn:microsoft.com/office/officeart/2005/8/layout/hList1"/>
    <dgm:cxn modelId="{CFC4B07A-D340-4D44-9ACA-A0706241DD5B}" srcId="{DBCCE7B1-9EF0-4AB5-A1E7-44487FD26908}" destId="{3249657D-64D6-4647-9FD5-54572B22172E}" srcOrd="0" destOrd="0" parTransId="{2EE3C659-696D-463D-8BF0-C56734F0DE50}" sibTransId="{758F53FA-29AD-4AEB-84EF-51CCD851C850}"/>
    <dgm:cxn modelId="{56BF0BE9-2736-4ED7-83EC-C1F0C53BB179}" srcId="{46983110-925A-4EAC-8E27-220898AFE8A1}" destId="{292A6D39-13FC-4382-9E37-3241E736D75A}" srcOrd="0" destOrd="0" parTransId="{C6DE0E8F-7C09-44ED-B297-409AFF5A606B}" sibTransId="{B8F0271E-A93D-407A-97EB-F0DB166E5CEF}"/>
    <dgm:cxn modelId="{0928DA94-86CB-4CBE-9606-90C7EDEFB7C5}" srcId="{DBCCE7B1-9EF0-4AB5-A1E7-44487FD26908}" destId="{DFA8C9D9-661F-4515-8938-D0F683DE5F4B}" srcOrd="1" destOrd="0" parTransId="{C9206A24-0A34-49DA-A7B8-583D0E61F6FE}" sibTransId="{4ACFEFFC-7F28-494B-B822-71A39A95BCF2}"/>
    <dgm:cxn modelId="{FF6D22FE-CA44-468D-84D2-8FA9B8FEB094}" type="presOf" srcId="{3249657D-64D6-4647-9FD5-54572B22172E}" destId="{E453E3A9-CE36-4607-A806-95B5B9503785}" srcOrd="0" destOrd="0" presId="urn:microsoft.com/office/officeart/2005/8/layout/hList1"/>
    <dgm:cxn modelId="{12CCD5DA-EF1F-4D95-961F-9B6435ABA665}" srcId="{46983110-925A-4EAC-8E27-220898AFE8A1}" destId="{FACA63ED-AC31-4693-A241-55797D9B3586}" srcOrd="1" destOrd="0" parTransId="{BC401B8B-2484-442B-9E2A-10A43BB2E821}" sibTransId="{93E1523A-4FF1-4CDD-ABAE-4DA4E21EEDE4}"/>
    <dgm:cxn modelId="{5350F7AB-4548-4D18-8E80-63642CBAC3C6}" type="presOf" srcId="{A1D051BA-7A77-474E-8B28-72FD6FE20F64}" destId="{FA21409F-6D2A-423D-90B4-60DC2C886F9A}" srcOrd="0" destOrd="2" presId="urn:microsoft.com/office/officeart/2005/8/layout/hList1"/>
    <dgm:cxn modelId="{2DFEBCA4-5ED3-4880-80E4-EE93E15E9E1C}" type="presOf" srcId="{46983110-925A-4EAC-8E27-220898AFE8A1}" destId="{7598F8EC-DB8D-4FEA-86F3-5241B357D112}" srcOrd="0" destOrd="0" presId="urn:microsoft.com/office/officeart/2005/8/layout/hList1"/>
    <dgm:cxn modelId="{BF2660DA-7C05-46D1-9BA3-B0D6EF628E6F}" type="presOf" srcId="{A0B15CAC-9E40-4B32-A8F8-56F1A2B9CDD1}" destId="{FA21409F-6D2A-423D-90B4-60DC2C886F9A}" srcOrd="0" destOrd="0" presId="urn:microsoft.com/office/officeart/2005/8/layout/hList1"/>
    <dgm:cxn modelId="{6A321821-C9C0-42A5-8C28-027CB3C52E1D}" type="presOf" srcId="{F9F3F11A-28A9-4180-B15D-F9512F3CA33C}" destId="{709C83BA-F593-4C7B-98BA-FFA5373B77C5}" srcOrd="0" destOrd="3" presId="urn:microsoft.com/office/officeart/2005/8/layout/hList1"/>
    <dgm:cxn modelId="{C05DF5E7-6CB1-45C5-B03D-75B94C6C22B3}" type="presParOf" srcId="{2679A678-C94E-4B55-B981-4B35CD85FCFA}" destId="{D28C2103-7B24-48D1-8B1D-DA2D34316747}" srcOrd="0" destOrd="0" presId="urn:microsoft.com/office/officeart/2005/8/layout/hList1"/>
    <dgm:cxn modelId="{0926550F-0826-400E-B530-468CF076EE32}" type="presParOf" srcId="{D28C2103-7B24-48D1-8B1D-DA2D34316747}" destId="{3A72DF80-9722-44A9-A774-C0A77F7B9BC4}" srcOrd="0" destOrd="0" presId="urn:microsoft.com/office/officeart/2005/8/layout/hList1"/>
    <dgm:cxn modelId="{D3BC7B8F-4C99-45D5-9AC9-79A6D520D2FA}" type="presParOf" srcId="{D28C2103-7B24-48D1-8B1D-DA2D34316747}" destId="{E453E3A9-CE36-4607-A806-95B5B9503785}" srcOrd="1" destOrd="0" presId="urn:microsoft.com/office/officeart/2005/8/layout/hList1"/>
    <dgm:cxn modelId="{0452540E-2168-4A8B-82F2-B9D2F70BD117}" type="presParOf" srcId="{2679A678-C94E-4B55-B981-4B35CD85FCFA}" destId="{64A5679E-39C9-44B1-A8A0-C74F711F1894}" srcOrd="1" destOrd="0" presId="urn:microsoft.com/office/officeart/2005/8/layout/hList1"/>
    <dgm:cxn modelId="{F65731B8-46DE-4AC6-A4C5-86CC06EB8425}" type="presParOf" srcId="{2679A678-C94E-4B55-B981-4B35CD85FCFA}" destId="{AA32A758-357C-4D1A-8F75-1A1F708F574D}" srcOrd="2" destOrd="0" presId="urn:microsoft.com/office/officeart/2005/8/layout/hList1"/>
    <dgm:cxn modelId="{78C8CD34-58C8-4688-A3C3-0EE9C1B5D7BF}" type="presParOf" srcId="{AA32A758-357C-4D1A-8F75-1A1F708F574D}" destId="{7598F8EC-DB8D-4FEA-86F3-5241B357D112}" srcOrd="0" destOrd="0" presId="urn:microsoft.com/office/officeart/2005/8/layout/hList1"/>
    <dgm:cxn modelId="{605A6844-F2DB-4692-9DA8-5172837C355D}" type="presParOf" srcId="{AA32A758-357C-4D1A-8F75-1A1F708F574D}" destId="{709C83BA-F593-4C7B-98BA-FFA5373B77C5}" srcOrd="1" destOrd="0" presId="urn:microsoft.com/office/officeart/2005/8/layout/hList1"/>
    <dgm:cxn modelId="{64B38E1A-5F6C-48C3-9456-D017A145F6B2}" type="presParOf" srcId="{2679A678-C94E-4B55-B981-4B35CD85FCFA}" destId="{3E28D139-B776-4F90-AC4D-F0C23FAADC38}" srcOrd="3" destOrd="0" presId="urn:microsoft.com/office/officeart/2005/8/layout/hList1"/>
    <dgm:cxn modelId="{843AB640-5418-4199-A8C8-593F3E79D84B}" type="presParOf" srcId="{2679A678-C94E-4B55-B981-4B35CD85FCFA}" destId="{99277667-11D5-45F9-9E3E-BFBD2D6E4DE3}" srcOrd="4" destOrd="0" presId="urn:microsoft.com/office/officeart/2005/8/layout/hList1"/>
    <dgm:cxn modelId="{315B4DD0-E4D5-4A00-988A-5449BBAAF739}" type="presParOf" srcId="{99277667-11D5-45F9-9E3E-BFBD2D6E4DE3}" destId="{672AE9C9-0B02-48FA-A303-3446638C6D2A}" srcOrd="0" destOrd="0" presId="urn:microsoft.com/office/officeart/2005/8/layout/hList1"/>
    <dgm:cxn modelId="{91A29C6B-78B6-4A16-941E-E932485BA1F1}" type="presParOf" srcId="{99277667-11D5-45F9-9E3E-BFBD2D6E4DE3}" destId="{FA21409F-6D2A-423D-90B4-60DC2C886F9A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A72DF80-9722-44A9-A774-C0A77F7B9BC4}">
      <dsp:nvSpPr>
        <dsp:cNvPr id="0" name=""/>
        <dsp:cNvSpPr/>
      </dsp:nvSpPr>
      <dsp:spPr>
        <a:xfrm>
          <a:off x="2613" y="1067799"/>
          <a:ext cx="2548184" cy="7200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01600" rIns="177800" bIns="1016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500" kern="1200" dirty="0" smtClean="0"/>
            <a:t>VELIKOST</a:t>
          </a:r>
          <a:endParaRPr lang="cs-CZ" sz="2500" kern="1200" dirty="0"/>
        </a:p>
      </dsp:txBody>
      <dsp:txXfrm>
        <a:off x="2613" y="1067799"/>
        <a:ext cx="2548184" cy="720000"/>
      </dsp:txXfrm>
    </dsp:sp>
    <dsp:sp modelId="{E453E3A9-CE36-4607-A806-95B5B9503785}">
      <dsp:nvSpPr>
        <dsp:cNvPr id="0" name=""/>
        <dsp:cNvSpPr/>
      </dsp:nvSpPr>
      <dsp:spPr>
        <a:xfrm>
          <a:off x="2613" y="1787799"/>
          <a:ext cx="2548184" cy="180140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348" tIns="117348" rIns="156464" bIns="176022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2200" kern="1200" dirty="0" smtClean="0"/>
            <a:t>mikroskopické </a:t>
          </a:r>
          <a:r>
            <a:rPr lang="cs-CZ" sz="1800" kern="1200" dirty="0" smtClean="0"/>
            <a:t>jednobuněčné</a:t>
          </a:r>
          <a:endParaRPr lang="cs-CZ" sz="18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2200" kern="1200" dirty="0" smtClean="0"/>
            <a:t>mnohobuněčné </a:t>
          </a:r>
          <a:r>
            <a:rPr lang="cs-CZ" sz="1800" kern="1200" dirty="0" smtClean="0"/>
            <a:t>až 50 m</a:t>
          </a:r>
          <a:endParaRPr lang="cs-CZ" sz="1800" kern="1200" dirty="0"/>
        </a:p>
      </dsp:txBody>
      <dsp:txXfrm>
        <a:off x="2613" y="1787799"/>
        <a:ext cx="2548184" cy="1801406"/>
      </dsp:txXfrm>
    </dsp:sp>
    <dsp:sp modelId="{7598F8EC-DB8D-4FEA-86F3-5241B357D112}">
      <dsp:nvSpPr>
        <dsp:cNvPr id="0" name=""/>
        <dsp:cNvSpPr/>
      </dsp:nvSpPr>
      <dsp:spPr>
        <a:xfrm>
          <a:off x="2907543" y="1067799"/>
          <a:ext cx="2548184" cy="7200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01600" rIns="177800" bIns="1016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500" kern="1200" dirty="0" smtClean="0"/>
            <a:t>BARVA</a:t>
          </a:r>
          <a:endParaRPr lang="cs-CZ" sz="2500" kern="1200" dirty="0"/>
        </a:p>
      </dsp:txBody>
      <dsp:txXfrm>
        <a:off x="2907543" y="1067799"/>
        <a:ext cx="2548184" cy="720000"/>
      </dsp:txXfrm>
    </dsp:sp>
    <dsp:sp modelId="{709C83BA-F593-4C7B-98BA-FFA5373B77C5}">
      <dsp:nvSpPr>
        <dsp:cNvPr id="0" name=""/>
        <dsp:cNvSpPr/>
      </dsp:nvSpPr>
      <dsp:spPr>
        <a:xfrm>
          <a:off x="2907543" y="1787799"/>
          <a:ext cx="2548184" cy="180140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77800" bIns="200025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2500" kern="1200" dirty="0" smtClean="0"/>
            <a:t>zelená</a:t>
          </a:r>
          <a:endParaRPr lang="cs-CZ" sz="2500" kern="1200" dirty="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2500" kern="1200" dirty="0" smtClean="0"/>
            <a:t>červená</a:t>
          </a:r>
          <a:endParaRPr lang="cs-CZ" sz="2500" kern="1200" dirty="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2500" kern="1200" dirty="0" smtClean="0"/>
            <a:t>hnědá</a:t>
          </a:r>
          <a:endParaRPr lang="cs-CZ" sz="2500" kern="1200" dirty="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cs-CZ" sz="2500" kern="1200" dirty="0"/>
        </a:p>
      </dsp:txBody>
      <dsp:txXfrm>
        <a:off x="2907543" y="1787799"/>
        <a:ext cx="2548184" cy="1801406"/>
      </dsp:txXfrm>
    </dsp:sp>
    <dsp:sp modelId="{672AE9C9-0B02-48FA-A303-3446638C6D2A}">
      <dsp:nvSpPr>
        <dsp:cNvPr id="0" name=""/>
        <dsp:cNvSpPr/>
      </dsp:nvSpPr>
      <dsp:spPr>
        <a:xfrm>
          <a:off x="5812474" y="1067799"/>
          <a:ext cx="2548184" cy="7200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01600" rIns="177800" bIns="1016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500" kern="1200" dirty="0" smtClean="0"/>
            <a:t>STÉLKA</a:t>
          </a:r>
          <a:endParaRPr lang="cs-CZ" sz="2500" kern="1200" dirty="0"/>
        </a:p>
      </dsp:txBody>
      <dsp:txXfrm>
        <a:off x="5812474" y="1067799"/>
        <a:ext cx="2548184" cy="720000"/>
      </dsp:txXfrm>
    </dsp:sp>
    <dsp:sp modelId="{FA21409F-6D2A-423D-90B4-60DC2C886F9A}">
      <dsp:nvSpPr>
        <dsp:cNvPr id="0" name=""/>
        <dsp:cNvSpPr/>
      </dsp:nvSpPr>
      <dsp:spPr>
        <a:xfrm>
          <a:off x="5812474" y="1787799"/>
          <a:ext cx="2548184" cy="180140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77800" bIns="200025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2500" kern="1200" dirty="0" smtClean="0"/>
            <a:t>jednobuněčná</a:t>
          </a:r>
          <a:endParaRPr lang="cs-CZ" sz="2500" kern="1200" dirty="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2500" kern="1200" dirty="0" err="1" smtClean="0"/>
            <a:t>vícebuněčná</a:t>
          </a:r>
          <a:endParaRPr lang="cs-CZ" sz="2500" kern="1200" dirty="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2500" kern="1200" dirty="0" smtClean="0"/>
            <a:t>vláknitá</a:t>
          </a:r>
          <a:endParaRPr lang="cs-CZ" sz="2500" kern="1200" dirty="0"/>
        </a:p>
      </dsp:txBody>
      <dsp:txXfrm>
        <a:off x="5812474" y="1787799"/>
        <a:ext cx="2548184" cy="18014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0B074D-4C68-4B7E-A1D6-4A0B447970B8}" type="datetimeFigureOut">
              <a:rPr lang="cs-CZ" smtClean="0"/>
              <a:pPr/>
              <a:t>4.9.2014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B74884-664F-44C3-9F01-B20CA3064DA0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B74884-664F-44C3-9F01-B20CA3064DA0}" type="slidenum">
              <a:rPr lang="cs-CZ" smtClean="0"/>
              <a:pPr/>
              <a:t>10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Obdélník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Obdélník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Obdélník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Obdélník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bdélník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Zaoblený obdélník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Zaoblený obdélník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Obdélník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D69DE98C-093E-4930-B65E-3309E1F95586}" type="datetimeFigureOut">
              <a:rPr lang="cs-CZ" smtClean="0"/>
              <a:pPr/>
              <a:t>4.9.2014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cs-CZ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F5F69F8A-6A9D-482A-A538-C3B39AFF505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DE98C-093E-4930-B65E-3309E1F95586}" type="datetimeFigureOut">
              <a:rPr lang="cs-CZ" smtClean="0"/>
              <a:pPr/>
              <a:t>4.9.2014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69F8A-6A9D-482A-A538-C3B39AFF505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DE98C-093E-4930-B65E-3309E1F95586}" type="datetimeFigureOut">
              <a:rPr lang="cs-CZ" smtClean="0"/>
              <a:pPr/>
              <a:t>4.9.2014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69F8A-6A9D-482A-A538-C3B39AFF505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DE98C-093E-4930-B65E-3309E1F95586}" type="datetimeFigureOut">
              <a:rPr lang="cs-CZ" smtClean="0"/>
              <a:pPr/>
              <a:t>4.9.2014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69F8A-6A9D-482A-A538-C3B39AFF505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DE98C-093E-4930-B65E-3309E1F95586}" type="datetimeFigureOut">
              <a:rPr lang="cs-CZ" smtClean="0"/>
              <a:pPr/>
              <a:t>4.9.2014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69F8A-6A9D-482A-A538-C3B39AFF505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DE98C-093E-4930-B65E-3309E1F95586}" type="datetimeFigureOut">
              <a:rPr lang="cs-CZ" smtClean="0"/>
              <a:pPr/>
              <a:t>4.9.2014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69F8A-6A9D-482A-A538-C3B39AFF505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6" name="Zástupný symbol pro datum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69DE98C-093E-4930-B65E-3309E1F95586}" type="datetimeFigureOut">
              <a:rPr lang="cs-CZ" smtClean="0"/>
              <a:pPr/>
              <a:t>4.9.2014</a:t>
            </a:fld>
            <a:endParaRPr lang="cs-CZ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5F69F8A-6A9D-482A-A538-C3B39AFF5059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8" name="Zástupný symbol pro zápatí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D69DE98C-093E-4930-B65E-3309E1F95586}" type="datetimeFigureOut">
              <a:rPr lang="cs-CZ" smtClean="0"/>
              <a:pPr/>
              <a:t>4.9.2014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F5F69F8A-6A9D-482A-A538-C3B39AFF505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DE98C-093E-4930-B65E-3309E1F95586}" type="datetimeFigureOut">
              <a:rPr lang="cs-CZ" smtClean="0"/>
              <a:pPr/>
              <a:t>4.9.2014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69F8A-6A9D-482A-A538-C3B39AFF505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DE98C-093E-4930-B65E-3309E1F95586}" type="datetimeFigureOut">
              <a:rPr lang="cs-CZ" smtClean="0"/>
              <a:pPr/>
              <a:t>4.9.2014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69F8A-6A9D-482A-A538-C3B39AFF505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DE98C-093E-4930-B65E-3309E1F95586}" type="datetimeFigureOut">
              <a:rPr lang="cs-CZ" smtClean="0"/>
              <a:pPr/>
              <a:t>4.9.2014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69F8A-6A9D-482A-A538-C3B39AFF505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Obdélník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Obdélník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Obdélník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Obdélník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Obdélník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Zaoblený obdélník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Zaoblený obdélník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Obdélník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Obdélník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Obdélník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Obdélník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Obdélník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Obdélník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D69DE98C-093E-4930-B65E-3309E1F95586}" type="datetimeFigureOut">
              <a:rPr lang="cs-CZ" smtClean="0"/>
              <a:pPr/>
              <a:t>4.9.2014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cs-CZ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F5F69F8A-6A9D-482A-A538-C3B39AFF5059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ŘASY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979712" y="4365104"/>
            <a:ext cx="4953000" cy="1752600"/>
          </a:xfrm>
        </p:spPr>
        <p:txBody>
          <a:bodyPr>
            <a:normAutofit/>
          </a:bodyPr>
          <a:lstStyle/>
          <a:p>
            <a:pPr marL="0" lvl="0" algn="ctr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cs-CZ" sz="1800" b="1" dirty="0" smtClean="0">
                <a:solidFill>
                  <a:prstClr val="black"/>
                </a:solidFill>
                <a:latin typeface="Arial" pitchFamily="34" charset="0"/>
              </a:rPr>
              <a:t>Výukový materiál EK 03 </a:t>
            </a:r>
            <a:r>
              <a:rPr lang="cs-CZ" sz="1800" b="1" smtClean="0">
                <a:solidFill>
                  <a:prstClr val="black"/>
                </a:solidFill>
                <a:latin typeface="Arial" pitchFamily="34" charset="0"/>
              </a:rPr>
              <a:t>- </a:t>
            </a:r>
            <a:r>
              <a:rPr lang="cs-CZ" sz="1800" b="1" smtClean="0">
                <a:solidFill>
                  <a:prstClr val="black"/>
                </a:solidFill>
                <a:latin typeface="Arial" pitchFamily="34" charset="0"/>
              </a:rPr>
              <a:t>65</a:t>
            </a:r>
            <a:endParaRPr lang="cs-CZ" sz="1800" b="1" dirty="0" smtClean="0">
              <a:solidFill>
                <a:prstClr val="black"/>
              </a:solidFill>
              <a:latin typeface="Arial" pitchFamily="34" charset="0"/>
            </a:endParaRPr>
          </a:p>
          <a:p>
            <a:pPr marL="0" lvl="0" algn="ctr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cs-CZ" sz="1800" b="1" dirty="0" smtClean="0">
                <a:solidFill>
                  <a:prstClr val="black"/>
                </a:solidFill>
                <a:latin typeface="Arial" pitchFamily="34" charset="0"/>
              </a:rPr>
              <a:t>Tvůrce: Mgr. Alena Výborná</a:t>
            </a:r>
          </a:p>
          <a:p>
            <a:pPr marL="0" lvl="0" algn="ctr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cs-CZ" sz="1400" dirty="0" smtClean="0">
                <a:solidFill>
                  <a:prstClr val="black"/>
                </a:solidFill>
                <a:latin typeface="Arial" pitchFamily="34" charset="0"/>
              </a:rPr>
              <a:t>Projekt: S anglickým jazykem do dalších předmětů</a:t>
            </a:r>
          </a:p>
          <a:p>
            <a:pPr marL="0" lvl="0" algn="ctr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cs-CZ" sz="1400" dirty="0" smtClean="0">
                <a:solidFill>
                  <a:prstClr val="black"/>
                </a:solidFill>
                <a:latin typeface="Arial" pitchFamily="34" charset="0"/>
              </a:rPr>
              <a:t>Registrační číslo: CZ.1.07/1.1.36/03.0005</a:t>
            </a:r>
          </a:p>
          <a:p>
            <a:pPr marL="0" lvl="0" algn="ctr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cs-CZ" sz="1400" dirty="0" smtClean="0">
                <a:solidFill>
                  <a:prstClr val="black"/>
                </a:solidFill>
                <a:latin typeface="Arial" pitchFamily="34" charset="0"/>
              </a:rPr>
              <a:t>Tento projekt je spolufinancován ESF a SR ČR</a:t>
            </a:r>
          </a:p>
          <a:p>
            <a:endParaRPr lang="cs-C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975" y="549275"/>
            <a:ext cx="4421188" cy="10795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MNOHOBUNĚČNÉ ŘASY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Dělí se do několika oddělení</a:t>
            </a:r>
          </a:p>
          <a:p>
            <a:r>
              <a:rPr lang="cs-CZ" dirty="0" smtClean="0"/>
              <a:t>Liší se:</a:t>
            </a:r>
          </a:p>
          <a:p>
            <a:pPr lvl="1"/>
            <a:r>
              <a:rPr lang="cs-CZ" dirty="0" smtClean="0"/>
              <a:t>Stavbou stélky</a:t>
            </a:r>
          </a:p>
          <a:p>
            <a:pPr lvl="1"/>
            <a:r>
              <a:rPr lang="cs-CZ" dirty="0" smtClean="0"/>
              <a:t>Způsoby rozmnožování</a:t>
            </a:r>
          </a:p>
          <a:p>
            <a:pPr lvl="1"/>
            <a:r>
              <a:rPr lang="cs-CZ" dirty="0" smtClean="0"/>
              <a:t>Způsobem života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MNOHOBUNĚČNÉ ŘASY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Na skalnatých pobřežích nebo volně v moři se vyskytují:</a:t>
            </a:r>
          </a:p>
          <a:p>
            <a:pPr lvl="1"/>
            <a:r>
              <a:rPr lang="cs-CZ" dirty="0" smtClean="0"/>
              <a:t>Hnědé řasy</a:t>
            </a:r>
          </a:p>
          <a:p>
            <a:pPr lvl="1"/>
            <a:r>
              <a:rPr lang="cs-CZ" dirty="0" smtClean="0"/>
              <a:t>Červené řasy</a:t>
            </a:r>
          </a:p>
          <a:p>
            <a:r>
              <a:rPr lang="cs-CZ" dirty="0" smtClean="0"/>
              <a:t>Některé dosahují značných rozměrů</a:t>
            </a:r>
          </a:p>
          <a:p>
            <a:r>
              <a:rPr lang="cs-CZ" dirty="0" smtClean="0"/>
              <a:t>Použití:</a:t>
            </a:r>
          </a:p>
          <a:p>
            <a:pPr lvl="1"/>
            <a:r>
              <a:rPr lang="cs-CZ" dirty="0" smtClean="0"/>
              <a:t>Krmivo</a:t>
            </a:r>
          </a:p>
          <a:p>
            <a:pPr lvl="1"/>
            <a:r>
              <a:rPr lang="cs-CZ" dirty="0" smtClean="0"/>
              <a:t>Potrava</a:t>
            </a:r>
          </a:p>
          <a:p>
            <a:pPr lvl="1"/>
            <a:r>
              <a:rPr lang="cs-CZ" dirty="0" smtClean="0"/>
              <a:t>Výtažky řas se využívají při léčbě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MNOHOBUNĚČNÉ ŘASY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Největší hnědé řasy jsou:</a:t>
            </a:r>
          </a:p>
          <a:p>
            <a:r>
              <a:rPr lang="cs-CZ" dirty="0" smtClean="0"/>
              <a:t>CHALUHY</a:t>
            </a:r>
          </a:p>
          <a:p>
            <a:r>
              <a:rPr lang="cs-CZ" dirty="0" smtClean="0"/>
              <a:t>Ze zelených řas se u nás vyskytuje například:</a:t>
            </a:r>
          </a:p>
          <a:p>
            <a:r>
              <a:rPr lang="cs-CZ" dirty="0" smtClean="0"/>
              <a:t>ŠROUBATKA (šroubovitý chloroplast)</a:t>
            </a:r>
          </a:p>
          <a:p>
            <a:r>
              <a:rPr lang="cs-CZ" dirty="0" smtClean="0"/>
              <a:t>ŽABÍ VLAS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MNOHOBUNĚČNÉ ŘASY</a:t>
            </a:r>
            <a:endParaRPr lang="cs-CZ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52120" y="1484784"/>
            <a:ext cx="3133725" cy="461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132856"/>
            <a:ext cx="3324225" cy="354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43808" y="3645024"/>
            <a:ext cx="3476625" cy="288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OPAKOVÁNÍ: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1) Proč jsou pro nás řasy významné?</a:t>
            </a:r>
          </a:p>
          <a:p>
            <a:pPr lvl="1"/>
            <a:r>
              <a:rPr lang="cs-CZ" dirty="0" smtClean="0"/>
              <a:t>Dodávají do atmosféry kyslík</a:t>
            </a:r>
          </a:p>
          <a:p>
            <a:r>
              <a:rPr lang="cs-CZ" dirty="0" smtClean="0"/>
              <a:t>2) Kde se řasy vyskytují?</a:t>
            </a:r>
          </a:p>
          <a:p>
            <a:pPr lvl="1"/>
            <a:r>
              <a:rPr lang="cs-CZ" dirty="0" smtClean="0"/>
              <a:t>Sladká a slaná voda, vlhká půda</a:t>
            </a:r>
          </a:p>
          <a:p>
            <a:r>
              <a:rPr lang="cs-CZ" dirty="0" smtClean="0"/>
              <a:t>3) Největší hnědé řasy se jmenují:</a:t>
            </a:r>
          </a:p>
          <a:p>
            <a:pPr lvl="1"/>
            <a:r>
              <a:rPr lang="cs-CZ" dirty="0" smtClean="0"/>
              <a:t>Chaluhy</a:t>
            </a:r>
          </a:p>
          <a:p>
            <a:r>
              <a:rPr lang="cs-CZ" dirty="0" smtClean="0"/>
              <a:t>4</a:t>
            </a:r>
            <a:r>
              <a:rPr lang="cs-CZ" smtClean="0"/>
              <a:t>) Kolonie </a:t>
            </a:r>
            <a:r>
              <a:rPr lang="cs-CZ" dirty="0" smtClean="0"/>
              <a:t>vytváří?</a:t>
            </a:r>
          </a:p>
          <a:p>
            <a:pPr lvl="1"/>
            <a:r>
              <a:rPr lang="cs-CZ" dirty="0" smtClean="0"/>
              <a:t>Váleč koulivý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Zdroj: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000" dirty="0" smtClean="0"/>
              <a:t>DOBRORUKA, Luděk J. Přírodopis pro 7. ročník základní školy. 1. </a:t>
            </a:r>
            <a:r>
              <a:rPr lang="cs-CZ" sz="2000" dirty="0" err="1" smtClean="0"/>
              <a:t>vyd</a:t>
            </a:r>
            <a:r>
              <a:rPr lang="cs-CZ" sz="2000" dirty="0" smtClean="0"/>
              <a:t>. Praha: </a:t>
            </a:r>
            <a:r>
              <a:rPr lang="cs-CZ" sz="2000" dirty="0" err="1" smtClean="0"/>
              <a:t>Scientia</a:t>
            </a:r>
            <a:r>
              <a:rPr lang="cs-CZ" sz="2000" dirty="0" smtClean="0"/>
              <a:t>, 1998, 152 s. ISBN 80-718-3134-4</a:t>
            </a:r>
          </a:p>
          <a:p>
            <a:endParaRPr lang="cs-CZ" sz="2000" dirty="0" smtClean="0"/>
          </a:p>
          <a:p>
            <a:r>
              <a:rPr lang="cs-CZ" sz="2000" b="1" dirty="0" smtClean="0"/>
              <a:t>Zdroj obrázků:</a:t>
            </a:r>
          </a:p>
          <a:p>
            <a:r>
              <a:rPr lang="cs-CZ" sz="2000" dirty="0" smtClean="0"/>
              <a:t>DOBRORUKA, Luděk J. Přírodopis pro 7. ročník základní školy. 1. </a:t>
            </a:r>
            <a:r>
              <a:rPr lang="cs-CZ" sz="2000" dirty="0" err="1" smtClean="0"/>
              <a:t>vyd</a:t>
            </a:r>
            <a:r>
              <a:rPr lang="cs-CZ" sz="2000" dirty="0" smtClean="0"/>
              <a:t>. Praha: </a:t>
            </a:r>
            <a:r>
              <a:rPr lang="cs-CZ" sz="2000" dirty="0" err="1" smtClean="0"/>
              <a:t>Scientia</a:t>
            </a:r>
            <a:r>
              <a:rPr lang="cs-CZ" sz="2000" dirty="0" smtClean="0"/>
              <a:t>, 1998, 152 s. ISBN 80-718-3134-4</a:t>
            </a:r>
          </a:p>
          <a:p>
            <a:endParaRPr lang="cs-CZ" sz="2000" dirty="0" smtClean="0"/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ŘASY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Spolu ze sinicemi patří k nejstarším organismům naší planety</a:t>
            </a:r>
          </a:p>
          <a:p>
            <a:r>
              <a:rPr lang="cs-CZ" dirty="0" smtClean="0"/>
              <a:t>Autotrofní</a:t>
            </a:r>
          </a:p>
          <a:p>
            <a:r>
              <a:rPr lang="cs-CZ" dirty="0" smtClean="0"/>
              <a:t>Fotosyntéza                         kyslík do atmosféry</a:t>
            </a:r>
          </a:p>
          <a:p>
            <a:r>
              <a:rPr lang="cs-CZ" dirty="0" smtClean="0"/>
              <a:t>Na rozdíl od sinic mají eukaryotní typ buňky</a:t>
            </a:r>
          </a:p>
          <a:p>
            <a:r>
              <a:rPr lang="cs-CZ" dirty="0" smtClean="0"/>
              <a:t>Nejjednodušší rostliny</a:t>
            </a:r>
          </a:p>
          <a:p>
            <a:r>
              <a:rPr lang="cs-CZ" dirty="0" smtClean="0"/>
              <a:t>Většinou se vyskytují ve vodě (sladká, slaná), vlhká půda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4" name="Šipka doprava 3"/>
          <p:cNvSpPr/>
          <p:nvPr/>
        </p:nvSpPr>
        <p:spPr>
          <a:xfrm>
            <a:off x="3131840" y="3717032"/>
            <a:ext cx="1728192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ŘASY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Významnou složkou potravy vodních živočichů</a:t>
            </a:r>
          </a:p>
          <a:p>
            <a:r>
              <a:rPr lang="cs-CZ" dirty="0" smtClean="0"/>
              <a:t>Některé se vyskytují i na souši (vlhká místa)</a:t>
            </a:r>
          </a:p>
          <a:p>
            <a:r>
              <a:rPr lang="cs-CZ" dirty="0" smtClean="0"/>
              <a:t>                            zelený povlak na půdě nebo kůře</a:t>
            </a:r>
          </a:p>
          <a:p>
            <a:r>
              <a:rPr lang="cs-CZ" dirty="0" smtClean="0"/>
              <a:t>Rozmanitá buněčná stavba i způsob života</a:t>
            </a:r>
          </a:p>
          <a:p>
            <a:r>
              <a:rPr lang="cs-CZ" dirty="0" smtClean="0"/>
              <a:t>Liší se:</a:t>
            </a:r>
          </a:p>
          <a:p>
            <a:pPr lvl="1"/>
            <a:r>
              <a:rPr lang="cs-CZ" dirty="0" smtClean="0"/>
              <a:t>Velikostí</a:t>
            </a:r>
          </a:p>
          <a:p>
            <a:pPr lvl="1"/>
            <a:r>
              <a:rPr lang="cs-CZ" dirty="0" smtClean="0"/>
              <a:t>Barvou</a:t>
            </a:r>
          </a:p>
          <a:p>
            <a:pPr lvl="1"/>
            <a:r>
              <a:rPr lang="cs-CZ" dirty="0" smtClean="0"/>
              <a:t>Stavbou těla (stélky)</a:t>
            </a:r>
          </a:p>
        </p:txBody>
      </p:sp>
      <p:sp>
        <p:nvSpPr>
          <p:cNvPr id="4" name="Šipka doprava 3"/>
          <p:cNvSpPr/>
          <p:nvPr/>
        </p:nvSpPr>
        <p:spPr>
          <a:xfrm>
            <a:off x="1115616" y="3284984"/>
            <a:ext cx="1944216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ŘASY</a:t>
            </a: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251520" y="1988840"/>
          <a:ext cx="8363272" cy="46570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ZELENÉ ŘASY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Předchůdci vyšších rostlin</a:t>
            </a:r>
          </a:p>
          <a:p>
            <a:r>
              <a:rPr lang="cs-CZ" dirty="0" smtClean="0"/>
              <a:t>Slaná, sladká voda a vlhká místa</a:t>
            </a:r>
          </a:p>
          <a:p>
            <a:r>
              <a:rPr lang="cs-CZ" dirty="0" smtClean="0"/>
              <a:t>Některé se pohybují pomocí bičíků</a:t>
            </a:r>
          </a:p>
          <a:p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ZELENÉ ŘASY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err="1" smtClean="0"/>
              <a:t>Zelenivka</a:t>
            </a:r>
            <a:endParaRPr lang="cs-CZ" b="1" dirty="0" smtClean="0"/>
          </a:p>
          <a:p>
            <a:pPr lvl="1"/>
            <a:r>
              <a:rPr lang="cs-CZ" sz="2800" dirty="0" smtClean="0"/>
              <a:t>Jednobuněčná</a:t>
            </a:r>
          </a:p>
          <a:p>
            <a:pPr lvl="1"/>
            <a:r>
              <a:rPr lang="cs-CZ" sz="2800" dirty="0" smtClean="0"/>
              <a:t>Bez bičíku</a:t>
            </a:r>
          </a:p>
          <a:p>
            <a:r>
              <a:rPr lang="cs-CZ" b="1" dirty="0" smtClean="0"/>
              <a:t>Zrněnka</a:t>
            </a:r>
          </a:p>
          <a:p>
            <a:pPr lvl="1"/>
            <a:r>
              <a:rPr lang="cs-CZ" sz="2800" dirty="0" smtClean="0"/>
              <a:t>Jednobuněčná</a:t>
            </a:r>
          </a:p>
          <a:p>
            <a:pPr lvl="1"/>
            <a:r>
              <a:rPr lang="cs-CZ" sz="2800" dirty="0" smtClean="0"/>
              <a:t>Vlhká místa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ZELENÉ ŘASY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Krásnoočko</a:t>
            </a:r>
          </a:p>
          <a:p>
            <a:pPr lvl="1"/>
            <a:r>
              <a:rPr lang="cs-CZ" sz="2800" dirty="0" smtClean="0"/>
              <a:t>Jednobuněčná</a:t>
            </a:r>
          </a:p>
          <a:p>
            <a:pPr lvl="1"/>
            <a:r>
              <a:rPr lang="cs-CZ" sz="2800" dirty="0" smtClean="0"/>
              <a:t>Má bičík</a:t>
            </a:r>
          </a:p>
          <a:p>
            <a:pPr lvl="1"/>
            <a:r>
              <a:rPr lang="cs-CZ" sz="2800" dirty="0" err="1" smtClean="0"/>
              <a:t>Mixotrofní</a:t>
            </a:r>
            <a:r>
              <a:rPr lang="cs-CZ" sz="2800" dirty="0" smtClean="0"/>
              <a:t>  (</a:t>
            </a:r>
            <a:r>
              <a:rPr lang="cs-CZ" sz="2800" dirty="0" err="1" smtClean="0"/>
              <a:t>fotosyntetizují</a:t>
            </a:r>
            <a:r>
              <a:rPr lang="cs-CZ" sz="2800" dirty="0" smtClean="0"/>
              <a:t> + přijímají rozpuštěné organické látky z vnějšího okolí)</a:t>
            </a:r>
          </a:p>
          <a:p>
            <a:r>
              <a:rPr lang="cs-CZ" b="1" dirty="0" smtClean="0"/>
              <a:t>Váleč koulivý</a:t>
            </a:r>
          </a:p>
          <a:p>
            <a:pPr lvl="1"/>
            <a:r>
              <a:rPr lang="cs-CZ" sz="2800" dirty="0" smtClean="0"/>
              <a:t>Jednobuněčná</a:t>
            </a:r>
          </a:p>
          <a:p>
            <a:pPr lvl="1"/>
            <a:r>
              <a:rPr lang="cs-CZ" sz="2800" dirty="0" smtClean="0"/>
              <a:t>Má bičík</a:t>
            </a:r>
          </a:p>
          <a:p>
            <a:pPr lvl="1"/>
            <a:r>
              <a:rPr lang="cs-CZ" sz="2800" dirty="0" smtClean="0"/>
              <a:t>Vytváří kolonie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Váleč koulivý</a:t>
            </a:r>
            <a:endParaRPr lang="cs-CZ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7905" y="1556792"/>
            <a:ext cx="4824536" cy="5002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Krásnoočko</a:t>
            </a:r>
            <a:endParaRPr lang="cs-CZ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2382346"/>
            <a:ext cx="6456186" cy="36389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istický">
  <a:themeElements>
    <a:clrScheme name="Urbanistický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istický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istický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406</TotalTime>
  <Words>359</Words>
  <Application>Microsoft Office PowerPoint</Application>
  <PresentationFormat>Předvádění na obrazovce (4:3)</PresentationFormat>
  <Paragraphs>97</Paragraphs>
  <Slides>15</Slides>
  <Notes>1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16" baseType="lpstr">
      <vt:lpstr>Urbanistický</vt:lpstr>
      <vt:lpstr>ŘASY</vt:lpstr>
      <vt:lpstr>ŘASY</vt:lpstr>
      <vt:lpstr>ŘASY</vt:lpstr>
      <vt:lpstr>ŘASY</vt:lpstr>
      <vt:lpstr>ZELENÉ ŘASY</vt:lpstr>
      <vt:lpstr>ZELENÉ ŘASY</vt:lpstr>
      <vt:lpstr>ZELENÉ ŘASY</vt:lpstr>
      <vt:lpstr>Váleč koulivý</vt:lpstr>
      <vt:lpstr>Krásnoočko</vt:lpstr>
      <vt:lpstr>MNOHOBUNĚČNÉ ŘASY</vt:lpstr>
      <vt:lpstr>MNOHOBUNĚČNÉ ŘASY</vt:lpstr>
      <vt:lpstr>MNOHOBUNĚČNÉ ŘASY</vt:lpstr>
      <vt:lpstr>MNOHOBUNĚČNÉ ŘASY</vt:lpstr>
      <vt:lpstr>OPAKOVÁNÍ:</vt:lpstr>
      <vt:lpstr>Zdroj: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ŘASY</dc:title>
  <dc:creator>Alča</dc:creator>
  <cp:lastModifiedBy>Alča</cp:lastModifiedBy>
  <cp:revision>36</cp:revision>
  <dcterms:created xsi:type="dcterms:W3CDTF">2014-07-07T13:11:07Z</dcterms:created>
  <dcterms:modified xsi:type="dcterms:W3CDTF">2014-09-04T21:02:57Z</dcterms:modified>
</cp:coreProperties>
</file>