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6" r:id="rId15"/>
    <p:sldId id="269" r:id="rId16"/>
    <p:sldId id="270" r:id="rId17"/>
    <p:sldId id="271" r:id="rId18"/>
    <p:sldId id="272" r:id="rId19"/>
    <p:sldId id="275" r:id="rId20"/>
    <p:sldId id="273" r:id="rId21"/>
    <p:sldId id="274" r:id="rId2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79DB1B-00D5-496F-9C8D-8C23D7A7F1B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CCD7320C-1A8F-4A2C-8693-44BFD84624C2}">
      <dgm:prSet phldrT="[Text]"/>
      <dgm:spPr/>
      <dgm:t>
        <a:bodyPr/>
        <a:lstStyle/>
        <a:p>
          <a:r>
            <a:rPr lang="cs-CZ" dirty="0" smtClean="0"/>
            <a:t>CIZOPASNÉ</a:t>
          </a:r>
          <a:endParaRPr lang="cs-CZ" dirty="0"/>
        </a:p>
      </dgm:t>
    </dgm:pt>
    <dgm:pt modelId="{49C3E43B-3343-441F-9BC1-A3B8205261B9}" type="parTrans" cxnId="{0F1B8E15-51FF-4437-892B-58BB5135C326}">
      <dgm:prSet/>
      <dgm:spPr/>
      <dgm:t>
        <a:bodyPr/>
        <a:lstStyle/>
        <a:p>
          <a:endParaRPr lang="cs-CZ"/>
        </a:p>
      </dgm:t>
    </dgm:pt>
    <dgm:pt modelId="{6F2355EB-6477-4003-A625-3C912D242483}" type="sibTrans" cxnId="{0F1B8E15-51FF-4437-892B-58BB5135C326}">
      <dgm:prSet/>
      <dgm:spPr/>
      <dgm:t>
        <a:bodyPr/>
        <a:lstStyle/>
        <a:p>
          <a:endParaRPr lang="cs-CZ"/>
        </a:p>
      </dgm:t>
    </dgm:pt>
    <dgm:pt modelId="{049E726E-527D-43B9-8299-B77BA6BBCEDB}">
      <dgm:prSet phldrT="[Text]"/>
      <dgm:spPr/>
      <dgm:t>
        <a:bodyPr/>
        <a:lstStyle/>
        <a:p>
          <a:r>
            <a:rPr lang="cs-CZ" dirty="0" smtClean="0"/>
            <a:t>Výživu odčerpávají ze živých buněk rostlin a živočichů</a:t>
          </a:r>
          <a:endParaRPr lang="cs-CZ" dirty="0"/>
        </a:p>
      </dgm:t>
    </dgm:pt>
    <dgm:pt modelId="{723E6966-08FF-4D82-9D12-D714D4FFCB44}" type="parTrans" cxnId="{5A0C80FD-6099-46E8-B1A3-4D918BAFAC96}">
      <dgm:prSet/>
      <dgm:spPr/>
      <dgm:t>
        <a:bodyPr/>
        <a:lstStyle/>
        <a:p>
          <a:endParaRPr lang="cs-CZ"/>
        </a:p>
      </dgm:t>
    </dgm:pt>
    <dgm:pt modelId="{93A40A90-5E21-478B-87ED-8BFC2FA14216}" type="sibTrans" cxnId="{5A0C80FD-6099-46E8-B1A3-4D918BAFAC96}">
      <dgm:prSet/>
      <dgm:spPr/>
      <dgm:t>
        <a:bodyPr/>
        <a:lstStyle/>
        <a:p>
          <a:endParaRPr lang="cs-CZ"/>
        </a:p>
      </dgm:t>
    </dgm:pt>
    <dgm:pt modelId="{EDFC4FA9-DE37-4BF6-AFDC-E0089CBD78C0}">
      <dgm:prSet phldrT="[Text]"/>
      <dgm:spPr/>
      <dgm:t>
        <a:bodyPr/>
        <a:lstStyle/>
        <a:p>
          <a:r>
            <a:rPr lang="cs-CZ" dirty="0" smtClean="0"/>
            <a:t>ROZKLADNÉ</a:t>
          </a:r>
          <a:endParaRPr lang="cs-CZ" dirty="0"/>
        </a:p>
      </dgm:t>
    </dgm:pt>
    <dgm:pt modelId="{EC7521F5-EFDB-4169-B6FC-5983BA9078F1}" type="parTrans" cxnId="{F0025489-F642-4221-8332-1631CB59AF95}">
      <dgm:prSet/>
      <dgm:spPr/>
      <dgm:t>
        <a:bodyPr/>
        <a:lstStyle/>
        <a:p>
          <a:endParaRPr lang="cs-CZ"/>
        </a:p>
      </dgm:t>
    </dgm:pt>
    <dgm:pt modelId="{CDA56DD9-4A22-495E-B8F4-1C568D62EAB1}" type="sibTrans" cxnId="{F0025489-F642-4221-8332-1631CB59AF95}">
      <dgm:prSet/>
      <dgm:spPr/>
      <dgm:t>
        <a:bodyPr/>
        <a:lstStyle/>
        <a:p>
          <a:endParaRPr lang="cs-CZ"/>
        </a:p>
      </dgm:t>
    </dgm:pt>
    <dgm:pt modelId="{C622CCD0-0584-4A98-83E1-69164909562F}">
      <dgm:prSet phldrT="[Text]"/>
      <dgm:spPr/>
      <dgm:t>
        <a:bodyPr/>
        <a:lstStyle/>
        <a:p>
          <a:r>
            <a:rPr lang="cs-CZ" dirty="0" smtClean="0"/>
            <a:t>Výživu čerpají s těl odumřelých rostlin a živočichů</a:t>
          </a:r>
          <a:endParaRPr lang="cs-CZ" dirty="0"/>
        </a:p>
      </dgm:t>
    </dgm:pt>
    <dgm:pt modelId="{06726827-9131-4536-B53D-D0C6CFE258FD}" type="parTrans" cxnId="{6D27330D-234F-46C5-83BC-9DC568661FC8}">
      <dgm:prSet/>
      <dgm:spPr/>
      <dgm:t>
        <a:bodyPr/>
        <a:lstStyle/>
        <a:p>
          <a:endParaRPr lang="cs-CZ"/>
        </a:p>
      </dgm:t>
    </dgm:pt>
    <dgm:pt modelId="{EE647E38-8FF3-406D-AAAD-AA573F8F18B7}" type="sibTrans" cxnId="{6D27330D-234F-46C5-83BC-9DC568661FC8}">
      <dgm:prSet/>
      <dgm:spPr/>
      <dgm:t>
        <a:bodyPr/>
        <a:lstStyle/>
        <a:p>
          <a:endParaRPr lang="cs-CZ"/>
        </a:p>
      </dgm:t>
    </dgm:pt>
    <dgm:pt modelId="{D1E5CC44-F835-42BD-9CCD-EA9DA483E4DC}">
      <dgm:prSet phldrT="[Text]"/>
      <dgm:spPr/>
      <dgm:t>
        <a:bodyPr/>
        <a:lstStyle/>
        <a:p>
          <a:r>
            <a:rPr lang="cs-CZ" dirty="0" smtClean="0"/>
            <a:t>SYMBIÓZA</a:t>
          </a:r>
          <a:endParaRPr lang="cs-CZ" dirty="0"/>
        </a:p>
      </dgm:t>
    </dgm:pt>
    <dgm:pt modelId="{4AD63EDB-A440-4C70-93EC-B93B74EA5B20}" type="parTrans" cxnId="{2C60DCB4-15FE-43AA-9F06-576AC7F7F143}">
      <dgm:prSet/>
      <dgm:spPr/>
      <dgm:t>
        <a:bodyPr/>
        <a:lstStyle/>
        <a:p>
          <a:endParaRPr lang="cs-CZ"/>
        </a:p>
      </dgm:t>
    </dgm:pt>
    <dgm:pt modelId="{357C81EB-4F6A-412A-B65B-0428AF23314C}" type="sibTrans" cxnId="{2C60DCB4-15FE-43AA-9F06-576AC7F7F143}">
      <dgm:prSet/>
      <dgm:spPr/>
      <dgm:t>
        <a:bodyPr/>
        <a:lstStyle/>
        <a:p>
          <a:endParaRPr lang="cs-CZ"/>
        </a:p>
      </dgm:t>
    </dgm:pt>
    <dgm:pt modelId="{783DD140-C017-4C3D-BD90-0EFB9E4EDA6B}">
      <dgm:prSet phldrT="[Text]"/>
      <dgm:spPr/>
      <dgm:t>
        <a:bodyPr/>
        <a:lstStyle/>
        <a:p>
          <a:r>
            <a:rPr lang="cs-CZ" dirty="0" smtClean="0"/>
            <a:t>S kořeny rostlin (hřib dubový)</a:t>
          </a:r>
          <a:endParaRPr lang="cs-CZ" dirty="0"/>
        </a:p>
      </dgm:t>
    </dgm:pt>
    <dgm:pt modelId="{64774B36-7D78-47BB-83F0-8B3D7C3B0AA2}" type="parTrans" cxnId="{4B227B0D-F302-4B9F-86D3-F48E9EA15C30}">
      <dgm:prSet/>
      <dgm:spPr/>
      <dgm:t>
        <a:bodyPr/>
        <a:lstStyle/>
        <a:p>
          <a:endParaRPr lang="cs-CZ"/>
        </a:p>
      </dgm:t>
    </dgm:pt>
    <dgm:pt modelId="{5E7299FC-1DFF-4674-A764-282869D4EF5A}" type="sibTrans" cxnId="{4B227B0D-F302-4B9F-86D3-F48E9EA15C30}">
      <dgm:prSet/>
      <dgm:spPr/>
      <dgm:t>
        <a:bodyPr/>
        <a:lstStyle/>
        <a:p>
          <a:endParaRPr lang="cs-CZ"/>
        </a:p>
      </dgm:t>
    </dgm:pt>
    <dgm:pt modelId="{98A1C655-AEE8-4E29-BCC8-D4DF6208CDD5}">
      <dgm:prSet phldrT="[Text]"/>
      <dgm:spPr/>
      <dgm:t>
        <a:bodyPr/>
        <a:lstStyle/>
        <a:p>
          <a:r>
            <a:rPr lang="cs-CZ" dirty="0" smtClean="0"/>
            <a:t>Lišejník (řasa + houba)</a:t>
          </a:r>
          <a:endParaRPr lang="cs-CZ" dirty="0"/>
        </a:p>
      </dgm:t>
    </dgm:pt>
    <dgm:pt modelId="{1C5BB446-5830-4A9B-BE11-8AAB09F0FDD3}" type="parTrans" cxnId="{1E2848CE-55BC-4FCB-9DCB-6A05DDADF364}">
      <dgm:prSet/>
      <dgm:spPr/>
      <dgm:t>
        <a:bodyPr/>
        <a:lstStyle/>
        <a:p>
          <a:endParaRPr lang="cs-CZ"/>
        </a:p>
      </dgm:t>
    </dgm:pt>
    <dgm:pt modelId="{E210015E-119C-48DC-9998-122263AADA3B}" type="sibTrans" cxnId="{1E2848CE-55BC-4FCB-9DCB-6A05DDADF364}">
      <dgm:prSet/>
      <dgm:spPr/>
      <dgm:t>
        <a:bodyPr/>
        <a:lstStyle/>
        <a:p>
          <a:endParaRPr lang="cs-CZ"/>
        </a:p>
      </dgm:t>
    </dgm:pt>
    <dgm:pt modelId="{7DDC3984-66E2-4B19-AAEC-EB53C97C94DD}" type="pres">
      <dgm:prSet presAssocID="{CA79DB1B-00D5-496F-9C8D-8C23D7A7F1B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7EAB25C2-F762-459C-8479-2B0708F30BC7}" type="pres">
      <dgm:prSet presAssocID="{CCD7320C-1A8F-4A2C-8693-44BFD84624C2}" presName="linNode" presStyleCnt="0"/>
      <dgm:spPr/>
    </dgm:pt>
    <dgm:pt modelId="{CE3BE0DB-74FE-41D4-A2A4-A0EE6B9633BC}" type="pres">
      <dgm:prSet presAssocID="{CCD7320C-1A8F-4A2C-8693-44BFD84624C2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64F7BEC-F0BE-4442-8E2E-C9B152E06DC4}" type="pres">
      <dgm:prSet presAssocID="{CCD7320C-1A8F-4A2C-8693-44BFD84624C2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5669228-1B9E-427A-A200-5EA631F5810A}" type="pres">
      <dgm:prSet presAssocID="{6F2355EB-6477-4003-A625-3C912D242483}" presName="sp" presStyleCnt="0"/>
      <dgm:spPr/>
    </dgm:pt>
    <dgm:pt modelId="{EA180F3A-716A-42FC-B5CD-69E529D2F65B}" type="pres">
      <dgm:prSet presAssocID="{EDFC4FA9-DE37-4BF6-AFDC-E0089CBD78C0}" presName="linNode" presStyleCnt="0"/>
      <dgm:spPr/>
    </dgm:pt>
    <dgm:pt modelId="{38E13894-64FC-4DD5-B3BB-B770EAF691D3}" type="pres">
      <dgm:prSet presAssocID="{EDFC4FA9-DE37-4BF6-AFDC-E0089CBD78C0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D452FDAE-C6FD-46BE-9F0B-6CDAD85F0EDC}" type="pres">
      <dgm:prSet presAssocID="{EDFC4FA9-DE37-4BF6-AFDC-E0089CBD78C0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CD66D1C0-4B1E-4257-BEC8-57C1AD4F3D63}" type="pres">
      <dgm:prSet presAssocID="{CDA56DD9-4A22-495E-B8F4-1C568D62EAB1}" presName="sp" presStyleCnt="0"/>
      <dgm:spPr/>
    </dgm:pt>
    <dgm:pt modelId="{8E9D1841-A401-40DF-BC89-BA9388D51C41}" type="pres">
      <dgm:prSet presAssocID="{D1E5CC44-F835-42BD-9CCD-EA9DA483E4DC}" presName="linNode" presStyleCnt="0"/>
      <dgm:spPr/>
    </dgm:pt>
    <dgm:pt modelId="{326284FF-4341-4084-A94F-2CCA0C8D7166}" type="pres">
      <dgm:prSet presAssocID="{D1E5CC44-F835-42BD-9CCD-EA9DA483E4DC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B75328AF-5DF6-4135-A05E-A8DFF8B59715}" type="pres">
      <dgm:prSet presAssocID="{D1E5CC44-F835-42BD-9CCD-EA9DA483E4DC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BF815A24-3786-43A4-A039-8FACAED4E918}" type="presOf" srcId="{98A1C655-AEE8-4E29-BCC8-D4DF6208CDD5}" destId="{B75328AF-5DF6-4135-A05E-A8DFF8B59715}" srcOrd="0" destOrd="1" presId="urn:microsoft.com/office/officeart/2005/8/layout/vList5"/>
    <dgm:cxn modelId="{B547DA1F-7A2C-4421-92F3-86B2F5354A79}" type="presOf" srcId="{D1E5CC44-F835-42BD-9CCD-EA9DA483E4DC}" destId="{326284FF-4341-4084-A94F-2CCA0C8D7166}" srcOrd="0" destOrd="0" presId="urn:microsoft.com/office/officeart/2005/8/layout/vList5"/>
    <dgm:cxn modelId="{5A0C80FD-6099-46E8-B1A3-4D918BAFAC96}" srcId="{CCD7320C-1A8F-4A2C-8693-44BFD84624C2}" destId="{049E726E-527D-43B9-8299-B77BA6BBCEDB}" srcOrd="0" destOrd="0" parTransId="{723E6966-08FF-4D82-9D12-D714D4FFCB44}" sibTransId="{93A40A90-5E21-478B-87ED-8BFC2FA14216}"/>
    <dgm:cxn modelId="{1E2848CE-55BC-4FCB-9DCB-6A05DDADF364}" srcId="{D1E5CC44-F835-42BD-9CCD-EA9DA483E4DC}" destId="{98A1C655-AEE8-4E29-BCC8-D4DF6208CDD5}" srcOrd="1" destOrd="0" parTransId="{1C5BB446-5830-4A9B-BE11-8AAB09F0FDD3}" sibTransId="{E210015E-119C-48DC-9998-122263AADA3B}"/>
    <dgm:cxn modelId="{540B0CCC-3CFB-4B42-9E2D-B6F1EDFB8231}" type="presOf" srcId="{C622CCD0-0584-4A98-83E1-69164909562F}" destId="{D452FDAE-C6FD-46BE-9F0B-6CDAD85F0EDC}" srcOrd="0" destOrd="0" presId="urn:microsoft.com/office/officeart/2005/8/layout/vList5"/>
    <dgm:cxn modelId="{6E9E4C3A-2442-460D-B2FD-7D6CA29951D5}" type="presOf" srcId="{783DD140-C017-4C3D-BD90-0EFB9E4EDA6B}" destId="{B75328AF-5DF6-4135-A05E-A8DFF8B59715}" srcOrd="0" destOrd="0" presId="urn:microsoft.com/office/officeart/2005/8/layout/vList5"/>
    <dgm:cxn modelId="{F0025489-F642-4221-8332-1631CB59AF95}" srcId="{CA79DB1B-00D5-496F-9C8D-8C23D7A7F1B2}" destId="{EDFC4FA9-DE37-4BF6-AFDC-E0089CBD78C0}" srcOrd="1" destOrd="0" parTransId="{EC7521F5-EFDB-4169-B6FC-5983BA9078F1}" sibTransId="{CDA56DD9-4A22-495E-B8F4-1C568D62EAB1}"/>
    <dgm:cxn modelId="{6D27330D-234F-46C5-83BC-9DC568661FC8}" srcId="{EDFC4FA9-DE37-4BF6-AFDC-E0089CBD78C0}" destId="{C622CCD0-0584-4A98-83E1-69164909562F}" srcOrd="0" destOrd="0" parTransId="{06726827-9131-4536-B53D-D0C6CFE258FD}" sibTransId="{EE647E38-8FF3-406D-AAAD-AA573F8F18B7}"/>
    <dgm:cxn modelId="{3809683F-58F2-4C98-A3A8-F0A721AD9908}" type="presOf" srcId="{CA79DB1B-00D5-496F-9C8D-8C23D7A7F1B2}" destId="{7DDC3984-66E2-4B19-AAEC-EB53C97C94DD}" srcOrd="0" destOrd="0" presId="urn:microsoft.com/office/officeart/2005/8/layout/vList5"/>
    <dgm:cxn modelId="{66DDE665-F214-4AB6-A5E5-9D7850AD3D15}" type="presOf" srcId="{CCD7320C-1A8F-4A2C-8693-44BFD84624C2}" destId="{CE3BE0DB-74FE-41D4-A2A4-A0EE6B9633BC}" srcOrd="0" destOrd="0" presId="urn:microsoft.com/office/officeart/2005/8/layout/vList5"/>
    <dgm:cxn modelId="{0F1B8E15-51FF-4437-892B-58BB5135C326}" srcId="{CA79DB1B-00D5-496F-9C8D-8C23D7A7F1B2}" destId="{CCD7320C-1A8F-4A2C-8693-44BFD84624C2}" srcOrd="0" destOrd="0" parTransId="{49C3E43B-3343-441F-9BC1-A3B8205261B9}" sibTransId="{6F2355EB-6477-4003-A625-3C912D242483}"/>
    <dgm:cxn modelId="{C601CD8B-5BC3-426A-B2EC-97570683854D}" type="presOf" srcId="{EDFC4FA9-DE37-4BF6-AFDC-E0089CBD78C0}" destId="{38E13894-64FC-4DD5-B3BB-B770EAF691D3}" srcOrd="0" destOrd="0" presId="urn:microsoft.com/office/officeart/2005/8/layout/vList5"/>
    <dgm:cxn modelId="{9268C098-3C6A-49D1-AA8E-FB6C90009B71}" type="presOf" srcId="{049E726E-527D-43B9-8299-B77BA6BBCEDB}" destId="{A64F7BEC-F0BE-4442-8E2E-C9B152E06DC4}" srcOrd="0" destOrd="0" presId="urn:microsoft.com/office/officeart/2005/8/layout/vList5"/>
    <dgm:cxn modelId="{2C60DCB4-15FE-43AA-9F06-576AC7F7F143}" srcId="{CA79DB1B-00D5-496F-9C8D-8C23D7A7F1B2}" destId="{D1E5CC44-F835-42BD-9CCD-EA9DA483E4DC}" srcOrd="2" destOrd="0" parTransId="{4AD63EDB-A440-4C70-93EC-B93B74EA5B20}" sibTransId="{357C81EB-4F6A-412A-B65B-0428AF23314C}"/>
    <dgm:cxn modelId="{4B227B0D-F302-4B9F-86D3-F48E9EA15C30}" srcId="{D1E5CC44-F835-42BD-9CCD-EA9DA483E4DC}" destId="{783DD140-C017-4C3D-BD90-0EFB9E4EDA6B}" srcOrd="0" destOrd="0" parTransId="{64774B36-7D78-47BB-83F0-8B3D7C3B0AA2}" sibTransId="{5E7299FC-1DFF-4674-A764-282869D4EF5A}"/>
    <dgm:cxn modelId="{85FC5B0D-5986-45B6-91D1-DEBB91E317F9}" type="presParOf" srcId="{7DDC3984-66E2-4B19-AAEC-EB53C97C94DD}" destId="{7EAB25C2-F762-459C-8479-2B0708F30BC7}" srcOrd="0" destOrd="0" presId="urn:microsoft.com/office/officeart/2005/8/layout/vList5"/>
    <dgm:cxn modelId="{252CFAAB-F292-4BE7-8CB5-747AF448972B}" type="presParOf" srcId="{7EAB25C2-F762-459C-8479-2B0708F30BC7}" destId="{CE3BE0DB-74FE-41D4-A2A4-A0EE6B9633BC}" srcOrd="0" destOrd="0" presId="urn:microsoft.com/office/officeart/2005/8/layout/vList5"/>
    <dgm:cxn modelId="{77C57BD2-4271-456A-A870-EA0956C9430A}" type="presParOf" srcId="{7EAB25C2-F762-459C-8479-2B0708F30BC7}" destId="{A64F7BEC-F0BE-4442-8E2E-C9B152E06DC4}" srcOrd="1" destOrd="0" presId="urn:microsoft.com/office/officeart/2005/8/layout/vList5"/>
    <dgm:cxn modelId="{62573326-8365-42A8-AD57-AD2BD82114E3}" type="presParOf" srcId="{7DDC3984-66E2-4B19-AAEC-EB53C97C94DD}" destId="{85669228-1B9E-427A-A200-5EA631F5810A}" srcOrd="1" destOrd="0" presId="urn:microsoft.com/office/officeart/2005/8/layout/vList5"/>
    <dgm:cxn modelId="{32EE0477-7B93-4471-B613-1E0732578B66}" type="presParOf" srcId="{7DDC3984-66E2-4B19-AAEC-EB53C97C94DD}" destId="{EA180F3A-716A-42FC-B5CD-69E529D2F65B}" srcOrd="2" destOrd="0" presId="urn:microsoft.com/office/officeart/2005/8/layout/vList5"/>
    <dgm:cxn modelId="{AB373AD5-BE0F-4991-AC00-E4124BD43186}" type="presParOf" srcId="{EA180F3A-716A-42FC-B5CD-69E529D2F65B}" destId="{38E13894-64FC-4DD5-B3BB-B770EAF691D3}" srcOrd="0" destOrd="0" presId="urn:microsoft.com/office/officeart/2005/8/layout/vList5"/>
    <dgm:cxn modelId="{1ADDC8D8-EE57-4825-A8A8-6DD9EFE15773}" type="presParOf" srcId="{EA180F3A-716A-42FC-B5CD-69E529D2F65B}" destId="{D452FDAE-C6FD-46BE-9F0B-6CDAD85F0EDC}" srcOrd="1" destOrd="0" presId="urn:microsoft.com/office/officeart/2005/8/layout/vList5"/>
    <dgm:cxn modelId="{32F61627-BF4D-40A8-A010-26D9B088A988}" type="presParOf" srcId="{7DDC3984-66E2-4B19-AAEC-EB53C97C94DD}" destId="{CD66D1C0-4B1E-4257-BEC8-57C1AD4F3D63}" srcOrd="3" destOrd="0" presId="urn:microsoft.com/office/officeart/2005/8/layout/vList5"/>
    <dgm:cxn modelId="{30F4A6E9-677C-4B38-816D-4112421D8AA1}" type="presParOf" srcId="{7DDC3984-66E2-4B19-AAEC-EB53C97C94DD}" destId="{8E9D1841-A401-40DF-BC89-BA9388D51C41}" srcOrd="4" destOrd="0" presId="urn:microsoft.com/office/officeart/2005/8/layout/vList5"/>
    <dgm:cxn modelId="{BA9B80F4-1148-4BE0-8DD0-FC5FA7BBC2A2}" type="presParOf" srcId="{8E9D1841-A401-40DF-BC89-BA9388D51C41}" destId="{326284FF-4341-4084-A94F-2CCA0C8D7166}" srcOrd="0" destOrd="0" presId="urn:microsoft.com/office/officeart/2005/8/layout/vList5"/>
    <dgm:cxn modelId="{FD0E822A-AD2B-4BBE-B852-82A09A5A01BE}" type="presParOf" srcId="{8E9D1841-A401-40DF-BC89-BA9388D51C41}" destId="{B75328AF-5DF6-4135-A05E-A8DFF8B5971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9019A8-8F76-4205-BEAD-5BF7F879C10D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E7CEAE2C-FBF1-482A-9CBE-4387F97001F5}">
      <dgm:prSet phldrT="[Text]"/>
      <dgm:spPr/>
      <dgm:t>
        <a:bodyPr/>
        <a:lstStyle/>
        <a:p>
          <a:r>
            <a:rPr lang="cs-CZ" dirty="0" smtClean="0"/>
            <a:t>Houby jedlé</a:t>
          </a:r>
          <a:endParaRPr lang="cs-CZ" dirty="0"/>
        </a:p>
      </dgm:t>
    </dgm:pt>
    <dgm:pt modelId="{490CCE73-E334-4908-9F12-ADB2AE3E2152}" type="parTrans" cxnId="{AFF5EB65-042C-42C4-9DF2-FB870EAC4E4C}">
      <dgm:prSet/>
      <dgm:spPr/>
      <dgm:t>
        <a:bodyPr/>
        <a:lstStyle/>
        <a:p>
          <a:endParaRPr lang="cs-CZ"/>
        </a:p>
      </dgm:t>
    </dgm:pt>
    <dgm:pt modelId="{A31D590D-D444-4D2E-A6C6-60E2C39488E1}" type="sibTrans" cxnId="{AFF5EB65-042C-42C4-9DF2-FB870EAC4E4C}">
      <dgm:prSet/>
      <dgm:spPr/>
      <dgm:t>
        <a:bodyPr/>
        <a:lstStyle/>
        <a:p>
          <a:endParaRPr lang="cs-CZ"/>
        </a:p>
      </dgm:t>
    </dgm:pt>
    <dgm:pt modelId="{B718DC92-A3BC-492C-BEAC-2E08CEACB004}">
      <dgm:prSet phldrT="[Text]" custT="1"/>
      <dgm:spPr/>
      <dgm:t>
        <a:bodyPr/>
        <a:lstStyle/>
        <a:p>
          <a:r>
            <a:rPr lang="cs-CZ" sz="2000" dirty="0" smtClean="0"/>
            <a:t>Hřib smrkový</a:t>
          </a:r>
          <a:endParaRPr lang="cs-CZ" sz="2000" dirty="0"/>
        </a:p>
      </dgm:t>
    </dgm:pt>
    <dgm:pt modelId="{EEE1401D-43B2-49F9-8127-2C4A490A330E}" type="parTrans" cxnId="{56CFD321-6804-4926-9EE4-C5A3E60CCB43}">
      <dgm:prSet/>
      <dgm:spPr/>
      <dgm:t>
        <a:bodyPr/>
        <a:lstStyle/>
        <a:p>
          <a:endParaRPr lang="cs-CZ"/>
        </a:p>
      </dgm:t>
    </dgm:pt>
    <dgm:pt modelId="{F5138C7C-5114-48DE-B10C-549EC383B80E}" type="sibTrans" cxnId="{56CFD321-6804-4926-9EE4-C5A3E60CCB43}">
      <dgm:prSet/>
      <dgm:spPr/>
      <dgm:t>
        <a:bodyPr/>
        <a:lstStyle/>
        <a:p>
          <a:endParaRPr lang="cs-CZ"/>
        </a:p>
      </dgm:t>
    </dgm:pt>
    <dgm:pt modelId="{5E21695D-C322-42EE-A34D-899D7AAE8C38}">
      <dgm:prSet phldrT="[Text]"/>
      <dgm:spPr/>
      <dgm:t>
        <a:bodyPr/>
        <a:lstStyle/>
        <a:p>
          <a:r>
            <a:rPr lang="cs-CZ" dirty="0" smtClean="0"/>
            <a:t>Houby jedovaté</a:t>
          </a:r>
          <a:endParaRPr lang="cs-CZ" dirty="0"/>
        </a:p>
      </dgm:t>
    </dgm:pt>
    <dgm:pt modelId="{59C662C1-1999-4D80-900E-E03DCFCF80AC}" type="parTrans" cxnId="{D2A2A18E-E069-49A6-A9E9-F57D0BA678D2}">
      <dgm:prSet/>
      <dgm:spPr/>
      <dgm:t>
        <a:bodyPr/>
        <a:lstStyle/>
        <a:p>
          <a:endParaRPr lang="cs-CZ"/>
        </a:p>
      </dgm:t>
    </dgm:pt>
    <dgm:pt modelId="{16B77BC3-2DF3-471A-9247-638530549FB8}" type="sibTrans" cxnId="{D2A2A18E-E069-49A6-A9E9-F57D0BA678D2}">
      <dgm:prSet/>
      <dgm:spPr/>
      <dgm:t>
        <a:bodyPr/>
        <a:lstStyle/>
        <a:p>
          <a:endParaRPr lang="cs-CZ"/>
        </a:p>
      </dgm:t>
    </dgm:pt>
    <dgm:pt modelId="{BF4A8C85-37CA-4E76-91F3-F7A71FC715C8}">
      <dgm:prSet phldrT="[Text]" custT="1"/>
      <dgm:spPr/>
      <dgm:t>
        <a:bodyPr/>
        <a:lstStyle/>
        <a:p>
          <a:r>
            <a:rPr lang="cs-CZ" sz="2000" dirty="0" smtClean="0"/>
            <a:t>Hřib satan</a:t>
          </a:r>
          <a:endParaRPr lang="cs-CZ" sz="2000" dirty="0"/>
        </a:p>
      </dgm:t>
    </dgm:pt>
    <dgm:pt modelId="{4F5BDFB5-CE53-4094-B8B3-E78EBCB7279D}" type="parTrans" cxnId="{0B2AD59A-D2B9-49C5-BA99-8C17AC66A5F1}">
      <dgm:prSet/>
      <dgm:spPr/>
      <dgm:t>
        <a:bodyPr/>
        <a:lstStyle/>
        <a:p>
          <a:endParaRPr lang="cs-CZ"/>
        </a:p>
      </dgm:t>
    </dgm:pt>
    <dgm:pt modelId="{68D3F961-D75E-48B5-A358-F89035B34E54}" type="sibTrans" cxnId="{0B2AD59A-D2B9-49C5-BA99-8C17AC66A5F1}">
      <dgm:prSet/>
      <dgm:spPr/>
      <dgm:t>
        <a:bodyPr/>
        <a:lstStyle/>
        <a:p>
          <a:endParaRPr lang="cs-CZ"/>
        </a:p>
      </dgm:t>
    </dgm:pt>
    <dgm:pt modelId="{D060208B-5BE5-423C-8287-01AB4F3880B4}">
      <dgm:prSet phldrT="[Text]"/>
      <dgm:spPr/>
      <dgm:t>
        <a:bodyPr/>
        <a:lstStyle/>
        <a:p>
          <a:r>
            <a:rPr lang="cs-CZ" dirty="0" smtClean="0"/>
            <a:t>Houby nejedlé</a:t>
          </a:r>
          <a:endParaRPr lang="cs-CZ" dirty="0"/>
        </a:p>
      </dgm:t>
    </dgm:pt>
    <dgm:pt modelId="{59E41135-FF71-41AE-8D19-7129456D23FE}" type="parTrans" cxnId="{3E9FDDF2-EDFE-4E4C-A825-30460F2C2338}">
      <dgm:prSet/>
      <dgm:spPr/>
      <dgm:t>
        <a:bodyPr/>
        <a:lstStyle/>
        <a:p>
          <a:endParaRPr lang="cs-CZ"/>
        </a:p>
      </dgm:t>
    </dgm:pt>
    <dgm:pt modelId="{DB03355C-86E3-4C3A-A7AE-FF29C3A726AA}" type="sibTrans" cxnId="{3E9FDDF2-EDFE-4E4C-A825-30460F2C2338}">
      <dgm:prSet/>
      <dgm:spPr/>
      <dgm:t>
        <a:bodyPr/>
        <a:lstStyle/>
        <a:p>
          <a:endParaRPr lang="cs-CZ"/>
        </a:p>
      </dgm:t>
    </dgm:pt>
    <dgm:pt modelId="{B788EF0B-04D3-4562-AB1E-B092EDC4D613}">
      <dgm:prSet phldrT="[Text]" custT="1"/>
      <dgm:spPr/>
      <dgm:t>
        <a:bodyPr/>
        <a:lstStyle/>
        <a:p>
          <a:r>
            <a:rPr lang="cs-CZ" sz="2000" dirty="0" smtClean="0"/>
            <a:t>Hřib žlučový</a:t>
          </a:r>
          <a:endParaRPr lang="cs-CZ" sz="2000" dirty="0"/>
        </a:p>
      </dgm:t>
    </dgm:pt>
    <dgm:pt modelId="{C4FF63A6-86E5-4DE0-A4B1-E620E56E52FA}" type="parTrans" cxnId="{D3978FC9-6D11-4642-8A6C-4FE6570B285E}">
      <dgm:prSet/>
      <dgm:spPr/>
      <dgm:t>
        <a:bodyPr/>
        <a:lstStyle/>
        <a:p>
          <a:endParaRPr lang="cs-CZ"/>
        </a:p>
      </dgm:t>
    </dgm:pt>
    <dgm:pt modelId="{5C48EFF3-F0C3-4D8F-9ED0-D5D68922E473}" type="sibTrans" cxnId="{D3978FC9-6D11-4642-8A6C-4FE6570B285E}">
      <dgm:prSet/>
      <dgm:spPr/>
      <dgm:t>
        <a:bodyPr/>
        <a:lstStyle/>
        <a:p>
          <a:endParaRPr lang="cs-CZ"/>
        </a:p>
      </dgm:t>
    </dgm:pt>
    <dgm:pt modelId="{2B6110CB-E420-4362-86EC-2499F8A78D21}">
      <dgm:prSet phldrT="[Text]" custT="1"/>
      <dgm:spPr/>
      <dgm:t>
        <a:bodyPr/>
        <a:lstStyle/>
        <a:p>
          <a:r>
            <a:rPr lang="cs-CZ" sz="2000" dirty="0" smtClean="0"/>
            <a:t>Hřib dubový</a:t>
          </a:r>
          <a:endParaRPr lang="cs-CZ" sz="2000" dirty="0"/>
        </a:p>
      </dgm:t>
    </dgm:pt>
    <dgm:pt modelId="{E7C16DCF-6A85-4F84-BAA1-0FF0321124F8}" type="parTrans" cxnId="{5A19D499-CE83-40D0-8087-FB9A1B328479}">
      <dgm:prSet/>
      <dgm:spPr/>
    </dgm:pt>
    <dgm:pt modelId="{740A34DA-E925-405E-BC37-E3190329140D}" type="sibTrans" cxnId="{5A19D499-CE83-40D0-8087-FB9A1B328479}">
      <dgm:prSet/>
      <dgm:spPr/>
    </dgm:pt>
    <dgm:pt modelId="{87E19DA7-1C52-4C45-9658-93A1B497400A}">
      <dgm:prSet phldrT="[Text]"/>
      <dgm:spPr/>
      <dgm:t>
        <a:bodyPr/>
        <a:lstStyle/>
        <a:p>
          <a:endParaRPr lang="cs-CZ" sz="2900" dirty="0"/>
        </a:p>
      </dgm:t>
    </dgm:pt>
    <dgm:pt modelId="{F3E6E807-0771-4CA2-849B-401ED57278F2}" type="parTrans" cxnId="{86B67415-21E6-4AD1-BB8A-2DD65062682C}">
      <dgm:prSet/>
      <dgm:spPr/>
    </dgm:pt>
    <dgm:pt modelId="{187A4EBE-740F-4AAB-B7EF-E57F385B19AA}" type="sibTrans" cxnId="{86B67415-21E6-4AD1-BB8A-2DD65062682C}">
      <dgm:prSet/>
      <dgm:spPr/>
    </dgm:pt>
    <dgm:pt modelId="{2CD09E19-DBEF-473A-93AF-1A3AEDF80CD2}">
      <dgm:prSet phldrT="[Text]" custT="1"/>
      <dgm:spPr/>
      <dgm:t>
        <a:bodyPr/>
        <a:lstStyle/>
        <a:p>
          <a:r>
            <a:rPr lang="cs-CZ" sz="2000" dirty="0" smtClean="0"/>
            <a:t>Hřib kovář</a:t>
          </a:r>
          <a:endParaRPr lang="cs-CZ" sz="2000" dirty="0"/>
        </a:p>
      </dgm:t>
    </dgm:pt>
    <dgm:pt modelId="{A4E31A20-6EB5-4358-B35F-059B89A4D6A2}" type="parTrans" cxnId="{1202DF83-F017-459F-A6F4-5EB7A29506AE}">
      <dgm:prSet/>
      <dgm:spPr/>
    </dgm:pt>
    <dgm:pt modelId="{7D33A3AB-C15B-4277-8D33-277D7CECA903}" type="sibTrans" cxnId="{1202DF83-F017-459F-A6F4-5EB7A29506AE}">
      <dgm:prSet/>
      <dgm:spPr/>
    </dgm:pt>
    <dgm:pt modelId="{1DCB88A8-3748-406C-9FD0-6BE013761B4E}">
      <dgm:prSet phldrT="[Text]" custT="1"/>
      <dgm:spPr/>
      <dgm:t>
        <a:bodyPr/>
        <a:lstStyle/>
        <a:p>
          <a:r>
            <a:rPr lang="cs-CZ" sz="2000" dirty="0" smtClean="0"/>
            <a:t>Kozák březový</a:t>
          </a:r>
          <a:endParaRPr lang="cs-CZ" sz="2000" dirty="0"/>
        </a:p>
      </dgm:t>
    </dgm:pt>
    <dgm:pt modelId="{E504CDED-EEA4-4E07-A55D-23826F260DF9}" type="parTrans" cxnId="{56CC2F9C-4CE9-4A36-9D5C-ABBBEC094D2F}">
      <dgm:prSet/>
      <dgm:spPr/>
    </dgm:pt>
    <dgm:pt modelId="{5BF19F92-573E-44D2-8943-A1D5A5F22788}" type="sibTrans" cxnId="{56CC2F9C-4CE9-4A36-9D5C-ABBBEC094D2F}">
      <dgm:prSet/>
      <dgm:spPr/>
    </dgm:pt>
    <dgm:pt modelId="{F0A46945-F9EE-485F-82D1-4ECE47E95D8B}">
      <dgm:prSet phldrT="[Text]" custT="1"/>
      <dgm:spPr/>
      <dgm:t>
        <a:bodyPr/>
        <a:lstStyle/>
        <a:p>
          <a:r>
            <a:rPr lang="cs-CZ" sz="2000" dirty="0" smtClean="0"/>
            <a:t>Křemenáč osikový</a:t>
          </a:r>
          <a:endParaRPr lang="cs-CZ" sz="2000" dirty="0"/>
        </a:p>
      </dgm:t>
    </dgm:pt>
    <dgm:pt modelId="{7269B42A-3531-4335-BB07-1B1FC50E9774}" type="parTrans" cxnId="{01D1A450-B98D-4566-9FE4-846D47C45A5D}">
      <dgm:prSet/>
      <dgm:spPr/>
    </dgm:pt>
    <dgm:pt modelId="{A3133151-AC45-418C-B072-A323E4E1651A}" type="sibTrans" cxnId="{01D1A450-B98D-4566-9FE4-846D47C45A5D}">
      <dgm:prSet/>
      <dgm:spPr/>
    </dgm:pt>
    <dgm:pt modelId="{3AA103E5-2EDF-4557-AA44-E15E10F2EAC6}">
      <dgm:prSet phldrT="[Text]" custT="1"/>
      <dgm:spPr/>
      <dgm:t>
        <a:bodyPr/>
        <a:lstStyle/>
        <a:p>
          <a:r>
            <a:rPr lang="cs-CZ" sz="2000" dirty="0" smtClean="0"/>
            <a:t>Klouzek obecný</a:t>
          </a:r>
          <a:endParaRPr lang="cs-CZ" sz="2000" dirty="0"/>
        </a:p>
      </dgm:t>
    </dgm:pt>
    <dgm:pt modelId="{3C454221-CF79-4B12-8A8F-4302F7EE590F}" type="parTrans" cxnId="{37BB4284-94B7-447E-9727-1C5B8B7F2D0F}">
      <dgm:prSet/>
      <dgm:spPr/>
    </dgm:pt>
    <dgm:pt modelId="{63B329FD-2DEB-41B0-929C-B7CF9A313EF3}" type="sibTrans" cxnId="{37BB4284-94B7-447E-9727-1C5B8B7F2D0F}">
      <dgm:prSet/>
      <dgm:spPr/>
    </dgm:pt>
    <dgm:pt modelId="{4815FE2D-8073-48FC-9AF9-43FC35B6B50D}">
      <dgm:prSet phldrT="[Text]" custT="1"/>
      <dgm:spPr/>
      <dgm:t>
        <a:bodyPr/>
        <a:lstStyle/>
        <a:p>
          <a:r>
            <a:rPr lang="cs-CZ" sz="2000" dirty="0" smtClean="0"/>
            <a:t>Muchomůrka zelená</a:t>
          </a:r>
          <a:endParaRPr lang="cs-CZ" sz="2000" dirty="0"/>
        </a:p>
      </dgm:t>
    </dgm:pt>
    <dgm:pt modelId="{841CFD89-6441-4215-B9B2-0141F713E6B5}" type="parTrans" cxnId="{A41C93D2-B4DD-48BA-93C0-0340782C31B5}">
      <dgm:prSet/>
      <dgm:spPr/>
    </dgm:pt>
    <dgm:pt modelId="{80166F87-E285-4530-9DE0-58E380ED9932}" type="sibTrans" cxnId="{A41C93D2-B4DD-48BA-93C0-0340782C31B5}">
      <dgm:prSet/>
      <dgm:spPr/>
    </dgm:pt>
    <dgm:pt modelId="{3728912A-E015-4BFB-ADCB-87FCB8879F9D}">
      <dgm:prSet phldrT="[Text]" custT="1"/>
      <dgm:spPr/>
      <dgm:t>
        <a:bodyPr/>
        <a:lstStyle/>
        <a:p>
          <a:r>
            <a:rPr lang="cs-CZ" sz="2000" dirty="0" smtClean="0"/>
            <a:t>Muchomůrka tygrovaná</a:t>
          </a:r>
          <a:endParaRPr lang="cs-CZ" sz="2000" dirty="0"/>
        </a:p>
      </dgm:t>
    </dgm:pt>
    <dgm:pt modelId="{3046E503-59B5-4855-AB08-220DA3AD8017}" type="parTrans" cxnId="{65B39C5A-ED98-4A33-8C6B-7BF662D6AE27}">
      <dgm:prSet/>
      <dgm:spPr/>
    </dgm:pt>
    <dgm:pt modelId="{7C86A075-56EB-4D0D-AC1A-3F6B05655549}" type="sibTrans" cxnId="{65B39C5A-ED98-4A33-8C6B-7BF662D6AE27}">
      <dgm:prSet/>
      <dgm:spPr/>
    </dgm:pt>
    <dgm:pt modelId="{46721374-558E-4DF8-8D23-2DB0A0FE8B5C}">
      <dgm:prSet phldrT="[Text]" custT="1"/>
      <dgm:spPr/>
      <dgm:t>
        <a:bodyPr/>
        <a:lstStyle/>
        <a:p>
          <a:r>
            <a:rPr lang="cs-CZ" sz="2000" dirty="0" smtClean="0"/>
            <a:t>Čirůvka bílá</a:t>
          </a:r>
          <a:endParaRPr lang="cs-CZ" sz="2000" dirty="0"/>
        </a:p>
      </dgm:t>
    </dgm:pt>
    <dgm:pt modelId="{8EA1A21C-A5DF-4EBD-9808-DA77DFCC5C67}" type="parTrans" cxnId="{67DE4017-D7DB-48E8-95C5-F273845C2948}">
      <dgm:prSet/>
      <dgm:spPr/>
    </dgm:pt>
    <dgm:pt modelId="{681CCDFD-E7E9-4A2D-BE1D-820798CA9F87}" type="sibTrans" cxnId="{67DE4017-D7DB-48E8-95C5-F273845C2948}">
      <dgm:prSet/>
      <dgm:spPr/>
    </dgm:pt>
    <dgm:pt modelId="{C62066B2-8739-4F79-BD74-A7F3E9C885C0}" type="pres">
      <dgm:prSet presAssocID="{C89019A8-8F76-4205-BEAD-5BF7F879C10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F89BC566-8978-477C-95FB-A3E1C4B1D531}" type="pres">
      <dgm:prSet presAssocID="{E7CEAE2C-FBF1-482A-9CBE-4387F97001F5}" presName="composite" presStyleCnt="0"/>
      <dgm:spPr/>
    </dgm:pt>
    <dgm:pt modelId="{A24B7DA4-3978-40E7-B3EE-D3D1C951A021}" type="pres">
      <dgm:prSet presAssocID="{E7CEAE2C-FBF1-482A-9CBE-4387F97001F5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25968DAA-F7C1-4824-8EB5-977F5B207FD7}" type="pres">
      <dgm:prSet presAssocID="{E7CEAE2C-FBF1-482A-9CBE-4387F97001F5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2A4846E6-05A9-4405-B7DF-BA135DDC7FEA}" type="pres">
      <dgm:prSet presAssocID="{A31D590D-D444-4D2E-A6C6-60E2C39488E1}" presName="space" presStyleCnt="0"/>
      <dgm:spPr/>
    </dgm:pt>
    <dgm:pt modelId="{8606B6A2-0319-4F76-A280-64B552BB865E}" type="pres">
      <dgm:prSet presAssocID="{5E21695D-C322-42EE-A34D-899D7AAE8C38}" presName="composite" presStyleCnt="0"/>
      <dgm:spPr/>
    </dgm:pt>
    <dgm:pt modelId="{AC6C5984-4DC7-4E6C-94F7-C4FF24DD0FD6}" type="pres">
      <dgm:prSet presAssocID="{5E21695D-C322-42EE-A34D-899D7AAE8C38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021A09CB-D176-4D01-AD27-9FB85BB010E4}" type="pres">
      <dgm:prSet presAssocID="{5E21695D-C322-42EE-A34D-899D7AAE8C38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F19EFB08-F360-4576-81ED-63FF05E92312}" type="pres">
      <dgm:prSet presAssocID="{16B77BC3-2DF3-471A-9247-638530549FB8}" presName="space" presStyleCnt="0"/>
      <dgm:spPr/>
    </dgm:pt>
    <dgm:pt modelId="{323B3AC6-79F2-47FF-A29F-A56E2D5A8BD3}" type="pres">
      <dgm:prSet presAssocID="{D060208B-5BE5-423C-8287-01AB4F3880B4}" presName="composite" presStyleCnt="0"/>
      <dgm:spPr/>
    </dgm:pt>
    <dgm:pt modelId="{4AEBAF22-B9AB-47F2-A8F4-ADE3E7216081}" type="pres">
      <dgm:prSet presAssocID="{D060208B-5BE5-423C-8287-01AB4F3880B4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B4EE60EF-F86F-4EA8-AB65-BA5798803A1C}" type="pres">
      <dgm:prSet presAssocID="{D060208B-5BE5-423C-8287-01AB4F3880B4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188B3640-8354-4100-9E56-4FB53B203091}" type="presOf" srcId="{3728912A-E015-4BFB-ADCB-87FCB8879F9D}" destId="{021A09CB-D176-4D01-AD27-9FB85BB010E4}" srcOrd="0" destOrd="2" presId="urn:microsoft.com/office/officeart/2005/8/layout/hList1"/>
    <dgm:cxn modelId="{C8AEE0A4-B5D8-4263-BFC7-C064CFD6143C}" type="presOf" srcId="{46721374-558E-4DF8-8D23-2DB0A0FE8B5C}" destId="{B4EE60EF-F86F-4EA8-AB65-BA5798803A1C}" srcOrd="0" destOrd="1" presId="urn:microsoft.com/office/officeart/2005/8/layout/hList1"/>
    <dgm:cxn modelId="{37BB4284-94B7-447E-9727-1C5B8B7F2D0F}" srcId="{E7CEAE2C-FBF1-482A-9CBE-4387F97001F5}" destId="{3AA103E5-2EDF-4557-AA44-E15E10F2EAC6}" srcOrd="5" destOrd="0" parTransId="{3C454221-CF79-4B12-8A8F-4302F7EE590F}" sibTransId="{63B329FD-2DEB-41B0-929C-B7CF9A313EF3}"/>
    <dgm:cxn modelId="{1202DF83-F017-459F-A6F4-5EB7A29506AE}" srcId="{E7CEAE2C-FBF1-482A-9CBE-4387F97001F5}" destId="{2CD09E19-DBEF-473A-93AF-1A3AEDF80CD2}" srcOrd="2" destOrd="0" parTransId="{A4E31A20-6EB5-4358-B35F-059B89A4D6A2}" sibTransId="{7D33A3AB-C15B-4277-8D33-277D7CECA903}"/>
    <dgm:cxn modelId="{86B67415-21E6-4AD1-BB8A-2DD65062682C}" srcId="{E7CEAE2C-FBF1-482A-9CBE-4387F97001F5}" destId="{87E19DA7-1C52-4C45-9658-93A1B497400A}" srcOrd="6" destOrd="0" parTransId="{F3E6E807-0771-4CA2-849B-401ED57278F2}" sibTransId="{187A4EBE-740F-4AAB-B7EF-E57F385B19AA}"/>
    <dgm:cxn modelId="{A1458A75-648E-49C9-9A17-8731F471F7BF}" type="presOf" srcId="{D060208B-5BE5-423C-8287-01AB4F3880B4}" destId="{4AEBAF22-B9AB-47F2-A8F4-ADE3E7216081}" srcOrd="0" destOrd="0" presId="urn:microsoft.com/office/officeart/2005/8/layout/hList1"/>
    <dgm:cxn modelId="{0B2AD59A-D2B9-49C5-BA99-8C17AC66A5F1}" srcId="{5E21695D-C322-42EE-A34D-899D7AAE8C38}" destId="{BF4A8C85-37CA-4E76-91F3-F7A71FC715C8}" srcOrd="0" destOrd="0" parTransId="{4F5BDFB5-CE53-4094-B8B3-E78EBCB7279D}" sibTransId="{68D3F961-D75E-48B5-A358-F89035B34E54}"/>
    <dgm:cxn modelId="{79D7C8AC-D141-4363-96D3-9C213889CE0A}" type="presOf" srcId="{BF4A8C85-37CA-4E76-91F3-F7A71FC715C8}" destId="{021A09CB-D176-4D01-AD27-9FB85BB010E4}" srcOrd="0" destOrd="0" presId="urn:microsoft.com/office/officeart/2005/8/layout/hList1"/>
    <dgm:cxn modelId="{18F543BB-CBC2-4A51-8721-F1EEDE8943BB}" type="presOf" srcId="{F0A46945-F9EE-485F-82D1-4ECE47E95D8B}" destId="{25968DAA-F7C1-4824-8EB5-977F5B207FD7}" srcOrd="0" destOrd="4" presId="urn:microsoft.com/office/officeart/2005/8/layout/hList1"/>
    <dgm:cxn modelId="{AFF5EB65-042C-42C4-9DF2-FB870EAC4E4C}" srcId="{C89019A8-8F76-4205-BEAD-5BF7F879C10D}" destId="{E7CEAE2C-FBF1-482A-9CBE-4387F97001F5}" srcOrd="0" destOrd="0" parTransId="{490CCE73-E334-4908-9F12-ADB2AE3E2152}" sibTransId="{A31D590D-D444-4D2E-A6C6-60E2C39488E1}"/>
    <dgm:cxn modelId="{67DE4017-D7DB-48E8-95C5-F273845C2948}" srcId="{D060208B-5BE5-423C-8287-01AB4F3880B4}" destId="{46721374-558E-4DF8-8D23-2DB0A0FE8B5C}" srcOrd="1" destOrd="0" parTransId="{8EA1A21C-A5DF-4EBD-9808-DA77DFCC5C67}" sibTransId="{681CCDFD-E7E9-4A2D-BE1D-820798CA9F87}"/>
    <dgm:cxn modelId="{E1611418-6884-4D2A-8540-569F03056504}" type="presOf" srcId="{4815FE2D-8073-48FC-9AF9-43FC35B6B50D}" destId="{021A09CB-D176-4D01-AD27-9FB85BB010E4}" srcOrd="0" destOrd="1" presId="urn:microsoft.com/office/officeart/2005/8/layout/hList1"/>
    <dgm:cxn modelId="{5A19D499-CE83-40D0-8087-FB9A1B328479}" srcId="{E7CEAE2C-FBF1-482A-9CBE-4387F97001F5}" destId="{2B6110CB-E420-4362-86EC-2499F8A78D21}" srcOrd="1" destOrd="0" parTransId="{E7C16DCF-6A85-4F84-BAA1-0FF0321124F8}" sibTransId="{740A34DA-E925-405E-BC37-E3190329140D}"/>
    <dgm:cxn modelId="{4750C36C-E283-495A-BF85-2B160481F128}" type="presOf" srcId="{3AA103E5-2EDF-4557-AA44-E15E10F2EAC6}" destId="{25968DAA-F7C1-4824-8EB5-977F5B207FD7}" srcOrd="0" destOrd="5" presId="urn:microsoft.com/office/officeart/2005/8/layout/hList1"/>
    <dgm:cxn modelId="{01D1A450-B98D-4566-9FE4-846D47C45A5D}" srcId="{E7CEAE2C-FBF1-482A-9CBE-4387F97001F5}" destId="{F0A46945-F9EE-485F-82D1-4ECE47E95D8B}" srcOrd="4" destOrd="0" parTransId="{7269B42A-3531-4335-BB07-1B1FC50E9774}" sibTransId="{A3133151-AC45-418C-B072-A323E4E1651A}"/>
    <dgm:cxn modelId="{56CFD321-6804-4926-9EE4-C5A3E60CCB43}" srcId="{E7CEAE2C-FBF1-482A-9CBE-4387F97001F5}" destId="{B718DC92-A3BC-492C-BEAC-2E08CEACB004}" srcOrd="0" destOrd="0" parTransId="{EEE1401D-43B2-49F9-8127-2C4A490A330E}" sibTransId="{F5138C7C-5114-48DE-B10C-549EC383B80E}"/>
    <dgm:cxn modelId="{85B67503-7611-4043-9D92-DC00D49E4868}" type="presOf" srcId="{2CD09E19-DBEF-473A-93AF-1A3AEDF80CD2}" destId="{25968DAA-F7C1-4824-8EB5-977F5B207FD7}" srcOrd="0" destOrd="2" presId="urn:microsoft.com/office/officeart/2005/8/layout/hList1"/>
    <dgm:cxn modelId="{A41C93D2-B4DD-48BA-93C0-0340782C31B5}" srcId="{5E21695D-C322-42EE-A34D-899D7AAE8C38}" destId="{4815FE2D-8073-48FC-9AF9-43FC35B6B50D}" srcOrd="1" destOrd="0" parTransId="{841CFD89-6441-4215-B9B2-0141F713E6B5}" sibTransId="{80166F87-E285-4530-9DE0-58E380ED9932}"/>
    <dgm:cxn modelId="{CFB13F52-16B5-4AE4-8337-FF44647179A5}" type="presOf" srcId="{C89019A8-8F76-4205-BEAD-5BF7F879C10D}" destId="{C62066B2-8739-4F79-BD74-A7F3E9C885C0}" srcOrd="0" destOrd="0" presId="urn:microsoft.com/office/officeart/2005/8/layout/hList1"/>
    <dgm:cxn modelId="{56CC2F9C-4CE9-4A36-9D5C-ABBBEC094D2F}" srcId="{E7CEAE2C-FBF1-482A-9CBE-4387F97001F5}" destId="{1DCB88A8-3748-406C-9FD0-6BE013761B4E}" srcOrd="3" destOrd="0" parTransId="{E504CDED-EEA4-4E07-A55D-23826F260DF9}" sibTransId="{5BF19F92-573E-44D2-8943-A1D5A5F22788}"/>
    <dgm:cxn modelId="{C708BA4D-C42E-4390-A421-A4BEAB242FDF}" type="presOf" srcId="{5E21695D-C322-42EE-A34D-899D7AAE8C38}" destId="{AC6C5984-4DC7-4E6C-94F7-C4FF24DD0FD6}" srcOrd="0" destOrd="0" presId="urn:microsoft.com/office/officeart/2005/8/layout/hList1"/>
    <dgm:cxn modelId="{4A915486-F125-41CB-A764-4F7247879E9E}" type="presOf" srcId="{E7CEAE2C-FBF1-482A-9CBE-4387F97001F5}" destId="{A24B7DA4-3978-40E7-B3EE-D3D1C951A021}" srcOrd="0" destOrd="0" presId="urn:microsoft.com/office/officeart/2005/8/layout/hList1"/>
    <dgm:cxn modelId="{3E9FDDF2-EDFE-4E4C-A825-30460F2C2338}" srcId="{C89019A8-8F76-4205-BEAD-5BF7F879C10D}" destId="{D060208B-5BE5-423C-8287-01AB4F3880B4}" srcOrd="2" destOrd="0" parTransId="{59E41135-FF71-41AE-8D19-7129456D23FE}" sibTransId="{DB03355C-86E3-4C3A-A7AE-FF29C3A726AA}"/>
    <dgm:cxn modelId="{D3978FC9-6D11-4642-8A6C-4FE6570B285E}" srcId="{D060208B-5BE5-423C-8287-01AB4F3880B4}" destId="{B788EF0B-04D3-4562-AB1E-B092EDC4D613}" srcOrd="0" destOrd="0" parTransId="{C4FF63A6-86E5-4DE0-A4B1-E620E56E52FA}" sibTransId="{5C48EFF3-F0C3-4D8F-9ED0-D5D68922E473}"/>
    <dgm:cxn modelId="{94C54F9E-775C-4BDF-89E6-A3BCBBD7B776}" type="presOf" srcId="{87E19DA7-1C52-4C45-9658-93A1B497400A}" destId="{25968DAA-F7C1-4824-8EB5-977F5B207FD7}" srcOrd="0" destOrd="6" presId="urn:microsoft.com/office/officeart/2005/8/layout/hList1"/>
    <dgm:cxn modelId="{D2A2A18E-E069-49A6-A9E9-F57D0BA678D2}" srcId="{C89019A8-8F76-4205-BEAD-5BF7F879C10D}" destId="{5E21695D-C322-42EE-A34D-899D7AAE8C38}" srcOrd="1" destOrd="0" parTransId="{59C662C1-1999-4D80-900E-E03DCFCF80AC}" sibTransId="{16B77BC3-2DF3-471A-9247-638530549FB8}"/>
    <dgm:cxn modelId="{957770DD-C850-4677-A2A2-930DF2C60192}" type="presOf" srcId="{1DCB88A8-3748-406C-9FD0-6BE013761B4E}" destId="{25968DAA-F7C1-4824-8EB5-977F5B207FD7}" srcOrd="0" destOrd="3" presId="urn:microsoft.com/office/officeart/2005/8/layout/hList1"/>
    <dgm:cxn modelId="{65B39C5A-ED98-4A33-8C6B-7BF662D6AE27}" srcId="{5E21695D-C322-42EE-A34D-899D7AAE8C38}" destId="{3728912A-E015-4BFB-ADCB-87FCB8879F9D}" srcOrd="2" destOrd="0" parTransId="{3046E503-59B5-4855-AB08-220DA3AD8017}" sibTransId="{7C86A075-56EB-4D0D-AC1A-3F6B05655549}"/>
    <dgm:cxn modelId="{1123684C-D646-4258-84E9-AE0A04D38850}" type="presOf" srcId="{B718DC92-A3BC-492C-BEAC-2E08CEACB004}" destId="{25968DAA-F7C1-4824-8EB5-977F5B207FD7}" srcOrd="0" destOrd="0" presId="urn:microsoft.com/office/officeart/2005/8/layout/hList1"/>
    <dgm:cxn modelId="{D2922DC3-CCD9-4595-BE4D-D7B9C9C3D4B1}" type="presOf" srcId="{2B6110CB-E420-4362-86EC-2499F8A78D21}" destId="{25968DAA-F7C1-4824-8EB5-977F5B207FD7}" srcOrd="0" destOrd="1" presId="urn:microsoft.com/office/officeart/2005/8/layout/hList1"/>
    <dgm:cxn modelId="{8763B464-A039-4902-90ED-9888E8DC6D39}" type="presOf" srcId="{B788EF0B-04D3-4562-AB1E-B092EDC4D613}" destId="{B4EE60EF-F86F-4EA8-AB65-BA5798803A1C}" srcOrd="0" destOrd="0" presId="urn:microsoft.com/office/officeart/2005/8/layout/hList1"/>
    <dgm:cxn modelId="{01523042-C936-4B0F-8F10-EBCD6D70047C}" type="presParOf" srcId="{C62066B2-8739-4F79-BD74-A7F3E9C885C0}" destId="{F89BC566-8978-477C-95FB-A3E1C4B1D531}" srcOrd="0" destOrd="0" presId="urn:microsoft.com/office/officeart/2005/8/layout/hList1"/>
    <dgm:cxn modelId="{1F29682C-DC50-4F9C-A5AA-5F6D5BFB0658}" type="presParOf" srcId="{F89BC566-8978-477C-95FB-A3E1C4B1D531}" destId="{A24B7DA4-3978-40E7-B3EE-D3D1C951A021}" srcOrd="0" destOrd="0" presId="urn:microsoft.com/office/officeart/2005/8/layout/hList1"/>
    <dgm:cxn modelId="{411745FE-1D18-4659-8094-5B52E14D36EB}" type="presParOf" srcId="{F89BC566-8978-477C-95FB-A3E1C4B1D531}" destId="{25968DAA-F7C1-4824-8EB5-977F5B207FD7}" srcOrd="1" destOrd="0" presId="urn:microsoft.com/office/officeart/2005/8/layout/hList1"/>
    <dgm:cxn modelId="{D02EB6ED-3BBD-4940-A26C-AA5FBDD7E8C7}" type="presParOf" srcId="{C62066B2-8739-4F79-BD74-A7F3E9C885C0}" destId="{2A4846E6-05A9-4405-B7DF-BA135DDC7FEA}" srcOrd="1" destOrd="0" presId="urn:microsoft.com/office/officeart/2005/8/layout/hList1"/>
    <dgm:cxn modelId="{B68B2AA7-5C13-4722-8239-AEEEC518E971}" type="presParOf" srcId="{C62066B2-8739-4F79-BD74-A7F3E9C885C0}" destId="{8606B6A2-0319-4F76-A280-64B552BB865E}" srcOrd="2" destOrd="0" presId="urn:microsoft.com/office/officeart/2005/8/layout/hList1"/>
    <dgm:cxn modelId="{E6ADCF77-ACF1-4BD2-8A5C-64590ECD1414}" type="presParOf" srcId="{8606B6A2-0319-4F76-A280-64B552BB865E}" destId="{AC6C5984-4DC7-4E6C-94F7-C4FF24DD0FD6}" srcOrd="0" destOrd="0" presId="urn:microsoft.com/office/officeart/2005/8/layout/hList1"/>
    <dgm:cxn modelId="{326E46AB-F0E2-4AE7-AE84-66172A12E922}" type="presParOf" srcId="{8606B6A2-0319-4F76-A280-64B552BB865E}" destId="{021A09CB-D176-4D01-AD27-9FB85BB010E4}" srcOrd="1" destOrd="0" presId="urn:microsoft.com/office/officeart/2005/8/layout/hList1"/>
    <dgm:cxn modelId="{5C33DB0E-EE51-4B17-892B-D9D6C3087B66}" type="presParOf" srcId="{C62066B2-8739-4F79-BD74-A7F3E9C885C0}" destId="{F19EFB08-F360-4576-81ED-63FF05E92312}" srcOrd="3" destOrd="0" presId="urn:microsoft.com/office/officeart/2005/8/layout/hList1"/>
    <dgm:cxn modelId="{F4398CA3-E426-4ECB-B36B-7BC24ABB9367}" type="presParOf" srcId="{C62066B2-8739-4F79-BD74-A7F3E9C885C0}" destId="{323B3AC6-79F2-47FF-A29F-A56E2D5A8BD3}" srcOrd="4" destOrd="0" presId="urn:microsoft.com/office/officeart/2005/8/layout/hList1"/>
    <dgm:cxn modelId="{5A66AADB-F4FC-4D29-BD88-A7514741366D}" type="presParOf" srcId="{323B3AC6-79F2-47FF-A29F-A56E2D5A8BD3}" destId="{4AEBAF22-B9AB-47F2-A8F4-ADE3E7216081}" srcOrd="0" destOrd="0" presId="urn:microsoft.com/office/officeart/2005/8/layout/hList1"/>
    <dgm:cxn modelId="{782595B0-691D-43D2-8AE9-0630E18BA943}" type="presParOf" srcId="{323B3AC6-79F2-47FF-A29F-A56E2D5A8BD3}" destId="{B4EE60EF-F86F-4EA8-AB65-BA5798803A1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64F7BEC-F0BE-4442-8E2E-C9B152E06DC4}">
      <dsp:nvSpPr>
        <dsp:cNvPr id="0" name=""/>
        <dsp:cNvSpPr/>
      </dsp:nvSpPr>
      <dsp:spPr>
        <a:xfrm rot="5400000">
          <a:off x="5038692" y="-1934565"/>
          <a:ext cx="1114871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2700" kern="1200" dirty="0" smtClean="0"/>
            <a:t>Výživu odčerpávají ze živých buněk rostlin a živočichů</a:t>
          </a:r>
          <a:endParaRPr lang="cs-CZ" sz="2700" kern="1200" dirty="0"/>
        </a:p>
      </dsp:txBody>
      <dsp:txXfrm rot="5400000">
        <a:off x="5038692" y="-1934565"/>
        <a:ext cx="1114871" cy="5266944"/>
      </dsp:txXfrm>
    </dsp:sp>
    <dsp:sp modelId="{CE3BE0DB-74FE-41D4-A2A4-A0EE6B9633BC}">
      <dsp:nvSpPr>
        <dsp:cNvPr id="0" name=""/>
        <dsp:cNvSpPr/>
      </dsp:nvSpPr>
      <dsp:spPr>
        <a:xfrm>
          <a:off x="0" y="2111"/>
          <a:ext cx="2962656" cy="13935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100" kern="1200" dirty="0" smtClean="0"/>
            <a:t>CIZOPASNÉ</a:t>
          </a:r>
          <a:endParaRPr lang="cs-CZ" sz="3100" kern="1200" dirty="0"/>
        </a:p>
      </dsp:txBody>
      <dsp:txXfrm>
        <a:off x="0" y="2111"/>
        <a:ext cx="2962656" cy="1393589"/>
      </dsp:txXfrm>
    </dsp:sp>
    <dsp:sp modelId="{D452FDAE-C6FD-46BE-9F0B-6CDAD85F0EDC}">
      <dsp:nvSpPr>
        <dsp:cNvPr id="0" name=""/>
        <dsp:cNvSpPr/>
      </dsp:nvSpPr>
      <dsp:spPr>
        <a:xfrm rot="5400000">
          <a:off x="5038692" y="-471297"/>
          <a:ext cx="1114871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2700" kern="1200" dirty="0" smtClean="0"/>
            <a:t>Výživu čerpají s těl odumřelých rostlin a živočichů</a:t>
          </a:r>
          <a:endParaRPr lang="cs-CZ" sz="2700" kern="1200" dirty="0"/>
        </a:p>
      </dsp:txBody>
      <dsp:txXfrm rot="5400000">
        <a:off x="5038692" y="-471297"/>
        <a:ext cx="1114871" cy="5266944"/>
      </dsp:txXfrm>
    </dsp:sp>
    <dsp:sp modelId="{38E13894-64FC-4DD5-B3BB-B770EAF691D3}">
      <dsp:nvSpPr>
        <dsp:cNvPr id="0" name=""/>
        <dsp:cNvSpPr/>
      </dsp:nvSpPr>
      <dsp:spPr>
        <a:xfrm>
          <a:off x="0" y="1465380"/>
          <a:ext cx="2962656" cy="13935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100" kern="1200" dirty="0" smtClean="0"/>
            <a:t>ROZKLADNÉ</a:t>
          </a:r>
          <a:endParaRPr lang="cs-CZ" sz="3100" kern="1200" dirty="0"/>
        </a:p>
      </dsp:txBody>
      <dsp:txXfrm>
        <a:off x="0" y="1465380"/>
        <a:ext cx="2962656" cy="1393589"/>
      </dsp:txXfrm>
    </dsp:sp>
    <dsp:sp modelId="{B75328AF-5DF6-4135-A05E-A8DFF8B59715}">
      <dsp:nvSpPr>
        <dsp:cNvPr id="0" name=""/>
        <dsp:cNvSpPr/>
      </dsp:nvSpPr>
      <dsp:spPr>
        <a:xfrm rot="5400000">
          <a:off x="5038692" y="991971"/>
          <a:ext cx="1114871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2700" kern="1200" dirty="0" smtClean="0"/>
            <a:t>S kořeny rostlin (hřib dubový)</a:t>
          </a:r>
          <a:endParaRPr lang="cs-CZ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2700" kern="1200" dirty="0" smtClean="0"/>
            <a:t>Lišejník (řasa + houba)</a:t>
          </a:r>
          <a:endParaRPr lang="cs-CZ" sz="2700" kern="1200" dirty="0"/>
        </a:p>
      </dsp:txBody>
      <dsp:txXfrm rot="5400000">
        <a:off x="5038692" y="991971"/>
        <a:ext cx="1114871" cy="5266944"/>
      </dsp:txXfrm>
    </dsp:sp>
    <dsp:sp modelId="{326284FF-4341-4084-A94F-2CCA0C8D7166}">
      <dsp:nvSpPr>
        <dsp:cNvPr id="0" name=""/>
        <dsp:cNvSpPr/>
      </dsp:nvSpPr>
      <dsp:spPr>
        <a:xfrm>
          <a:off x="0" y="2928649"/>
          <a:ext cx="2962656" cy="13935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100" kern="1200" dirty="0" smtClean="0"/>
            <a:t>SYMBIÓZA</a:t>
          </a:r>
          <a:endParaRPr lang="cs-CZ" sz="3100" kern="1200" dirty="0"/>
        </a:p>
      </dsp:txBody>
      <dsp:txXfrm>
        <a:off x="0" y="2928649"/>
        <a:ext cx="2962656" cy="139358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4B7DA4-3978-40E7-B3EE-D3D1C951A021}">
      <dsp:nvSpPr>
        <dsp:cNvPr id="0" name=""/>
        <dsp:cNvSpPr/>
      </dsp:nvSpPr>
      <dsp:spPr>
        <a:xfrm>
          <a:off x="2571" y="272839"/>
          <a:ext cx="2507456" cy="9924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900" kern="1200" dirty="0" smtClean="0"/>
            <a:t>Houby jedlé</a:t>
          </a:r>
          <a:endParaRPr lang="cs-CZ" sz="2900" kern="1200" dirty="0"/>
        </a:p>
      </dsp:txBody>
      <dsp:txXfrm>
        <a:off x="2571" y="272839"/>
        <a:ext cx="2507456" cy="992496"/>
      </dsp:txXfrm>
    </dsp:sp>
    <dsp:sp modelId="{25968DAA-F7C1-4824-8EB5-977F5B207FD7}">
      <dsp:nvSpPr>
        <dsp:cNvPr id="0" name=""/>
        <dsp:cNvSpPr/>
      </dsp:nvSpPr>
      <dsp:spPr>
        <a:xfrm>
          <a:off x="2571" y="1265335"/>
          <a:ext cx="2507456" cy="27861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2000" kern="1200" dirty="0" smtClean="0"/>
            <a:t>Hřib smrkový</a:t>
          </a:r>
          <a:endParaRPr lang="cs-CZ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2000" kern="1200" dirty="0" smtClean="0"/>
            <a:t>Hřib dubový</a:t>
          </a:r>
          <a:endParaRPr lang="cs-CZ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2000" kern="1200" dirty="0" smtClean="0"/>
            <a:t>Hřib kovář</a:t>
          </a:r>
          <a:endParaRPr lang="cs-CZ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2000" kern="1200" dirty="0" smtClean="0"/>
            <a:t>Kozák březový</a:t>
          </a:r>
          <a:endParaRPr lang="cs-CZ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2000" kern="1200" dirty="0" smtClean="0"/>
            <a:t>Křemenáč osikový</a:t>
          </a:r>
          <a:endParaRPr lang="cs-CZ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2000" kern="1200" dirty="0" smtClean="0"/>
            <a:t>Klouzek obecný</a:t>
          </a:r>
          <a:endParaRPr lang="cs-CZ" sz="20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s-CZ" sz="2900" kern="1200" dirty="0"/>
        </a:p>
      </dsp:txBody>
      <dsp:txXfrm>
        <a:off x="2571" y="1265335"/>
        <a:ext cx="2507456" cy="2786175"/>
      </dsp:txXfrm>
    </dsp:sp>
    <dsp:sp modelId="{AC6C5984-4DC7-4E6C-94F7-C4FF24DD0FD6}">
      <dsp:nvSpPr>
        <dsp:cNvPr id="0" name=""/>
        <dsp:cNvSpPr/>
      </dsp:nvSpPr>
      <dsp:spPr>
        <a:xfrm>
          <a:off x="2861071" y="272839"/>
          <a:ext cx="2507456" cy="9924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900" kern="1200" dirty="0" smtClean="0"/>
            <a:t>Houby jedovaté</a:t>
          </a:r>
          <a:endParaRPr lang="cs-CZ" sz="2900" kern="1200" dirty="0"/>
        </a:p>
      </dsp:txBody>
      <dsp:txXfrm>
        <a:off x="2861071" y="272839"/>
        <a:ext cx="2507456" cy="992496"/>
      </dsp:txXfrm>
    </dsp:sp>
    <dsp:sp modelId="{021A09CB-D176-4D01-AD27-9FB85BB010E4}">
      <dsp:nvSpPr>
        <dsp:cNvPr id="0" name=""/>
        <dsp:cNvSpPr/>
      </dsp:nvSpPr>
      <dsp:spPr>
        <a:xfrm>
          <a:off x="2861071" y="1265335"/>
          <a:ext cx="2507456" cy="27861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2000" kern="1200" dirty="0" smtClean="0"/>
            <a:t>Hřib satan</a:t>
          </a:r>
          <a:endParaRPr lang="cs-CZ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2000" kern="1200" dirty="0" smtClean="0"/>
            <a:t>Muchomůrka zelená</a:t>
          </a:r>
          <a:endParaRPr lang="cs-CZ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2000" kern="1200" dirty="0" smtClean="0"/>
            <a:t>Muchomůrka tygrovaná</a:t>
          </a:r>
          <a:endParaRPr lang="cs-CZ" sz="2000" kern="1200" dirty="0"/>
        </a:p>
      </dsp:txBody>
      <dsp:txXfrm>
        <a:off x="2861071" y="1265335"/>
        <a:ext cx="2507456" cy="2786175"/>
      </dsp:txXfrm>
    </dsp:sp>
    <dsp:sp modelId="{4AEBAF22-B9AB-47F2-A8F4-ADE3E7216081}">
      <dsp:nvSpPr>
        <dsp:cNvPr id="0" name=""/>
        <dsp:cNvSpPr/>
      </dsp:nvSpPr>
      <dsp:spPr>
        <a:xfrm>
          <a:off x="5719571" y="272839"/>
          <a:ext cx="2507456" cy="9924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900" kern="1200" dirty="0" smtClean="0"/>
            <a:t>Houby nejedlé</a:t>
          </a:r>
          <a:endParaRPr lang="cs-CZ" sz="2900" kern="1200" dirty="0"/>
        </a:p>
      </dsp:txBody>
      <dsp:txXfrm>
        <a:off x="5719571" y="272839"/>
        <a:ext cx="2507456" cy="992496"/>
      </dsp:txXfrm>
    </dsp:sp>
    <dsp:sp modelId="{B4EE60EF-F86F-4EA8-AB65-BA5798803A1C}">
      <dsp:nvSpPr>
        <dsp:cNvPr id="0" name=""/>
        <dsp:cNvSpPr/>
      </dsp:nvSpPr>
      <dsp:spPr>
        <a:xfrm>
          <a:off x="5719571" y="1265335"/>
          <a:ext cx="2507456" cy="27861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2000" kern="1200" dirty="0" smtClean="0"/>
            <a:t>Hřib žlučový</a:t>
          </a:r>
          <a:endParaRPr lang="cs-CZ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2000" kern="1200" dirty="0" smtClean="0"/>
            <a:t>Čirůvka bílá</a:t>
          </a:r>
          <a:endParaRPr lang="cs-CZ" sz="2000" kern="1200" dirty="0"/>
        </a:p>
      </dsp:txBody>
      <dsp:txXfrm>
        <a:off x="5719571" y="1265335"/>
        <a:ext cx="2507456" cy="27861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délník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Obdélník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Obdélník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Obdélník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bdélník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Zaoblený obdélník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Zaoblený obdélník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Obdélník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Obdélník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7172A8D9-E9B0-44C4-B178-5F6492B973F2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D7ABDA1A-B2CC-48EF-8602-3EC82FD75C1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A8D9-E9B0-44C4-B178-5F6492B973F2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DA1A-B2CC-48EF-8602-3EC82FD75C1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A8D9-E9B0-44C4-B178-5F6492B973F2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DA1A-B2CC-48EF-8602-3EC82FD75C1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A8D9-E9B0-44C4-B178-5F6492B973F2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DA1A-B2CC-48EF-8602-3EC82FD75C1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6" name="Zástupný symbol pro datum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172A8D9-E9B0-44C4-B178-5F6492B973F2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7ABDA1A-B2CC-48EF-8602-3EC82FD75C1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8" name="Zástupný symbol pro zápatí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7172A8D9-E9B0-44C4-B178-5F6492B973F2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D7ABDA1A-B2CC-48EF-8602-3EC82FD75C1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A8D9-E9B0-44C4-B178-5F6492B973F2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DA1A-B2CC-48EF-8602-3EC82FD75C1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A8D9-E9B0-44C4-B178-5F6492B973F2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DA1A-B2CC-48EF-8602-3EC82FD75C1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A8D9-E9B0-44C4-B178-5F6492B973F2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DA1A-B2CC-48EF-8602-3EC82FD75C1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A8D9-E9B0-44C4-B178-5F6492B973F2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DA1A-B2CC-48EF-8602-3EC82FD75C1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A8D9-E9B0-44C4-B178-5F6492B973F2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DA1A-B2CC-48EF-8602-3EC82FD75C1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délník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Obdélník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Obdélník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Obdélník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Obdélník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Zaoblený obdélník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Zaoblený obdélník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Obdélník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Obdélník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Obdélník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Obdélník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Obdélník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Obdélník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7172A8D9-E9B0-44C4-B178-5F6492B973F2}" type="datetimeFigureOut">
              <a:rPr lang="cs-CZ" smtClean="0"/>
              <a:pPr/>
              <a:t>5.9.2014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D7ABDA1A-B2CC-48EF-8602-3EC82FD75C17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commons.wikimedia.org/wiki/File:Bedla.jpg?uselang=cs" TargetMode="External"/><Relationship Id="rId3" Type="http://schemas.openxmlformats.org/officeDocument/2006/relationships/hyperlink" Target="http://commons.wikimedia.org/wiki/File:Eukaryota_cell_strucutre.PNG?uselang=cs" TargetMode="External"/><Relationship Id="rId7" Type="http://schemas.openxmlformats.org/officeDocument/2006/relationships/hyperlink" Target="http://commons.wikimedia.org/wiki/Category:Monilinia_fructigena" TargetMode="External"/><Relationship Id="rId2" Type="http://schemas.openxmlformats.org/officeDocument/2006/relationships/hyperlink" Target="http://commons.wikimedia.org/wiki/Main_Pag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ons.wikimedia.org/wiki/Penicillium?uselang=cs" TargetMode="External"/><Relationship Id="rId11" Type="http://schemas.openxmlformats.org/officeDocument/2006/relationships/hyperlink" Target="http://commons.wikimedia.org/wiki/File:H%C5%99ib_Dubov%C3%BD.JPG?uselang=cs" TargetMode="External"/><Relationship Id="rId5" Type="http://schemas.openxmlformats.org/officeDocument/2006/relationships/hyperlink" Target="http://commons.wikimedia.org/wiki/File:Rogge_moederkoren_Claviceps_purpurea_on_Secale_cereale.jpg?uselang=cs" TargetMode="External"/><Relationship Id="rId10" Type="http://schemas.openxmlformats.org/officeDocument/2006/relationships/hyperlink" Target="http://commons.wikimedia.org/wiki/Boletus_edulis" TargetMode="External"/><Relationship Id="rId4" Type="http://schemas.openxmlformats.org/officeDocument/2006/relationships/hyperlink" Target="http://commons.wikimedia.org/wiki/File:Mucor_spec._-_Lindsey_1a.jpg?uselang=cs" TargetMode="External"/><Relationship Id="rId9" Type="http://schemas.openxmlformats.org/officeDocument/2006/relationships/hyperlink" Target="http://commons.wikimedia.org/wiki/File:Mochom%C5%AFrka.jpg?uselang=c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KVASINKY A HOUBY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051720" y="4437112"/>
            <a:ext cx="4953000" cy="1752600"/>
          </a:xfrm>
        </p:spPr>
        <p:txBody>
          <a:bodyPr>
            <a:normAutofit/>
          </a:bodyPr>
          <a:lstStyle/>
          <a:p>
            <a:pPr marL="0" lvl="0"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cs-CZ" sz="1800" b="1" dirty="0" smtClean="0">
                <a:solidFill>
                  <a:prstClr val="black"/>
                </a:solidFill>
                <a:latin typeface="Arial" pitchFamily="34" charset="0"/>
              </a:rPr>
              <a:t>Výukový materiál EK 03 </a:t>
            </a:r>
            <a:r>
              <a:rPr lang="cs-CZ" sz="1800" b="1" smtClean="0">
                <a:solidFill>
                  <a:prstClr val="black"/>
                </a:solidFill>
                <a:latin typeface="Arial" pitchFamily="34" charset="0"/>
              </a:rPr>
              <a:t>- 63</a:t>
            </a:r>
            <a:endParaRPr lang="cs-CZ" sz="1800" b="1" dirty="0" smtClean="0">
              <a:solidFill>
                <a:prstClr val="black"/>
              </a:solidFill>
              <a:latin typeface="Arial" pitchFamily="34" charset="0"/>
            </a:endParaRPr>
          </a:p>
          <a:p>
            <a:pPr marL="0" lvl="0"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cs-CZ" sz="1800" b="1" dirty="0" smtClean="0">
                <a:solidFill>
                  <a:prstClr val="black"/>
                </a:solidFill>
                <a:latin typeface="Arial" pitchFamily="34" charset="0"/>
              </a:rPr>
              <a:t>Tvůrce: Mgr. Alena Výborná</a:t>
            </a:r>
          </a:p>
          <a:p>
            <a:pPr marL="0" lvl="0"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cs-CZ" sz="1400" dirty="0" smtClean="0">
                <a:solidFill>
                  <a:prstClr val="black"/>
                </a:solidFill>
                <a:latin typeface="Arial" pitchFamily="34" charset="0"/>
              </a:rPr>
              <a:t>Projekt: S anglickým jazykem do dalších předmětů</a:t>
            </a:r>
          </a:p>
          <a:p>
            <a:pPr marL="0" lvl="0"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cs-CZ" sz="1400" dirty="0" smtClean="0">
                <a:solidFill>
                  <a:prstClr val="black"/>
                </a:solidFill>
                <a:latin typeface="Arial" pitchFamily="34" charset="0"/>
              </a:rPr>
              <a:t>Registrační číslo: CZ.1.07/1.1.36/03.0005</a:t>
            </a:r>
          </a:p>
          <a:p>
            <a:pPr marL="0" lvl="0"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cs-CZ" sz="1400" dirty="0" smtClean="0">
                <a:solidFill>
                  <a:prstClr val="black"/>
                </a:solidFill>
                <a:latin typeface="Arial" pitchFamily="34" charset="0"/>
              </a:rPr>
              <a:t>Tento projekt je spolufinancován ESF a SR ČR</a:t>
            </a:r>
          </a:p>
          <a:p>
            <a:endParaRPr lang="cs-CZ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975" y="549275"/>
            <a:ext cx="4421188" cy="10795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KVASINKY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Jednobuněčné houby</a:t>
            </a:r>
          </a:p>
          <a:p>
            <a:r>
              <a:rPr lang="cs-CZ" dirty="0" smtClean="0"/>
              <a:t>Žijí všude kolem nás</a:t>
            </a:r>
          </a:p>
          <a:p>
            <a:r>
              <a:rPr lang="cs-CZ" dirty="0" smtClean="0"/>
              <a:t>Užitečné </a:t>
            </a:r>
          </a:p>
          <a:p>
            <a:r>
              <a:rPr lang="cs-CZ" dirty="0" smtClean="0"/>
              <a:t>Eukaryotní typ buňky</a:t>
            </a:r>
          </a:p>
          <a:p>
            <a:r>
              <a:rPr lang="cs-CZ" dirty="0" smtClean="0"/>
              <a:t>Rozmnožují se pučením</a:t>
            </a:r>
          </a:p>
          <a:p>
            <a:r>
              <a:rPr lang="cs-CZ" dirty="0" smtClean="0"/>
              <a:t>Heterotrofní</a:t>
            </a:r>
          </a:p>
          <a:p>
            <a:r>
              <a:rPr lang="cs-CZ" dirty="0" smtClean="0"/>
              <a:t>Silná buněčná stěna</a:t>
            </a:r>
          </a:p>
          <a:p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KVASINKY - BUŇKA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sz="1800" dirty="0" smtClean="0"/>
              <a:t>Obr.1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18434" name="Picture 2" descr="File:Eukaryota cell strucutr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844824"/>
            <a:ext cx="6696744" cy="4869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KVASINKY - PUČENÍ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pPr>
              <a:buNone/>
            </a:pPr>
            <a:r>
              <a:rPr lang="cs-CZ" sz="1800" dirty="0" smtClean="0"/>
              <a:t>Obr. 2</a:t>
            </a:r>
          </a:p>
          <a:p>
            <a:endParaRPr lang="cs-CZ" dirty="0"/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080660"/>
            <a:ext cx="4539605" cy="4777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KVASINKY - VÝZNAM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cs-CZ" b="1" dirty="0" smtClean="0"/>
              <a:t>Kvasinka pivní</a:t>
            </a:r>
            <a:r>
              <a:rPr lang="cs-CZ" dirty="0" smtClean="0"/>
              <a:t>– výroba piva, vína, pečení chleba a kynutých pečiv</a:t>
            </a:r>
          </a:p>
          <a:p>
            <a:pPr>
              <a:lnSpc>
                <a:spcPct val="150000"/>
              </a:lnSpc>
            </a:pPr>
            <a:r>
              <a:rPr lang="cs-CZ" dirty="0" smtClean="0"/>
              <a:t>Kvasinky obsahují vitamín B a další důležité látky</a:t>
            </a:r>
          </a:p>
          <a:p>
            <a:pPr>
              <a:lnSpc>
                <a:spcPct val="150000"/>
              </a:lnSpc>
            </a:pPr>
            <a:r>
              <a:rPr lang="cs-CZ" dirty="0" smtClean="0"/>
              <a:t>Kvasinka rodu </a:t>
            </a:r>
            <a:r>
              <a:rPr lang="cs-CZ" b="1" dirty="0" err="1" smtClean="0"/>
              <a:t>Candida</a:t>
            </a:r>
            <a:r>
              <a:rPr lang="cs-CZ" dirty="0" smtClean="0"/>
              <a:t> – onemocnění kůže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HOUBY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Organismy lišící se od rostlin i živočichů</a:t>
            </a:r>
          </a:p>
          <a:p>
            <a:r>
              <a:rPr lang="cs-CZ" dirty="0" err="1" smtClean="0"/>
              <a:t>Rozkladači</a:t>
            </a:r>
            <a:r>
              <a:rPr lang="cs-CZ" dirty="0" smtClean="0"/>
              <a:t> = </a:t>
            </a:r>
            <a:r>
              <a:rPr lang="cs-CZ" dirty="0" err="1" smtClean="0"/>
              <a:t>destruenti</a:t>
            </a:r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4" name="Elipsa 3"/>
          <p:cNvSpPr/>
          <p:nvPr/>
        </p:nvSpPr>
        <p:spPr>
          <a:xfrm>
            <a:off x="611560" y="4149080"/>
            <a:ext cx="3456384" cy="24482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Char char="-"/>
            </a:pPr>
            <a:r>
              <a:rPr lang="cs-CZ" dirty="0" smtClean="0"/>
              <a:t>Nemají chloroplasty</a:t>
            </a:r>
          </a:p>
          <a:p>
            <a:pPr algn="ctr">
              <a:buFontTx/>
              <a:buChar char="-"/>
            </a:pPr>
            <a:r>
              <a:rPr lang="cs-CZ" dirty="0" smtClean="0"/>
              <a:t>Nejsou schopné fotosyntézy</a:t>
            </a:r>
          </a:p>
          <a:p>
            <a:pPr algn="ctr">
              <a:buFontTx/>
              <a:buChar char="-"/>
            </a:pPr>
            <a:r>
              <a:rPr lang="cs-CZ" dirty="0" smtClean="0"/>
              <a:t> jsou heterotrofní</a:t>
            </a:r>
          </a:p>
        </p:txBody>
      </p:sp>
      <p:sp>
        <p:nvSpPr>
          <p:cNvPr id="5" name="Elipsa 4"/>
          <p:cNvSpPr/>
          <p:nvPr/>
        </p:nvSpPr>
        <p:spPr>
          <a:xfrm>
            <a:off x="5292080" y="4077072"/>
            <a:ext cx="3528392" cy="25649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Char char="-"/>
            </a:pPr>
            <a:r>
              <a:rPr lang="cs-CZ" dirty="0" smtClean="0"/>
              <a:t> Organické látky nepohlcují, přijímají je v podobě roztoků</a:t>
            </a:r>
          </a:p>
          <a:p>
            <a:pPr algn="ctr">
              <a:buFontTx/>
              <a:buChar char="-"/>
            </a:pPr>
            <a:r>
              <a:rPr lang="cs-CZ" dirty="0" smtClean="0"/>
              <a:t> Jiná stavba buňky</a:t>
            </a:r>
          </a:p>
          <a:p>
            <a:pPr algn="ctr">
              <a:buFontTx/>
              <a:buChar char="-"/>
            </a:pPr>
            <a:r>
              <a:rPr lang="cs-CZ" dirty="0" smtClean="0"/>
              <a:t> Mají buněčnou stěnu</a:t>
            </a:r>
          </a:p>
        </p:txBody>
      </p:sp>
      <p:sp>
        <p:nvSpPr>
          <p:cNvPr id="6" name="Zaoblený obdélník 5"/>
          <p:cNvSpPr/>
          <p:nvPr/>
        </p:nvSpPr>
        <p:spPr>
          <a:xfrm>
            <a:off x="1043608" y="3356992"/>
            <a:ext cx="2448272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Liší se od rostlin</a:t>
            </a:r>
            <a:endParaRPr lang="cs-CZ" dirty="0"/>
          </a:p>
        </p:txBody>
      </p:sp>
      <p:sp>
        <p:nvSpPr>
          <p:cNvPr id="7" name="Zaoblený obdélník 6"/>
          <p:cNvSpPr/>
          <p:nvPr/>
        </p:nvSpPr>
        <p:spPr>
          <a:xfrm>
            <a:off x="5868144" y="3284984"/>
            <a:ext cx="2304256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Liší se od živočichů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HOUBY –ZPŮSOBU ZÍSKÁVÁNÍ ŽIVIN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HOUBY - VÝZNAM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Pochutina</a:t>
            </a:r>
          </a:p>
          <a:p>
            <a:r>
              <a:rPr lang="cs-CZ" dirty="0" smtClean="0"/>
              <a:t>Výroba sýrů (</a:t>
            </a:r>
            <a:r>
              <a:rPr lang="cs-CZ" dirty="0" err="1" smtClean="0"/>
              <a:t>plesnivkotvaré</a:t>
            </a:r>
            <a:r>
              <a:rPr lang="cs-CZ" dirty="0" smtClean="0"/>
              <a:t> houby)</a:t>
            </a:r>
          </a:p>
          <a:p>
            <a:r>
              <a:rPr lang="cs-CZ" dirty="0" smtClean="0"/>
              <a:t>Farmaceutický průmysl (výroba antibiotik)</a:t>
            </a:r>
          </a:p>
          <a:p>
            <a:r>
              <a:rPr lang="cs-CZ" dirty="0" smtClean="0"/>
              <a:t>Nebezpečí otrav</a:t>
            </a:r>
          </a:p>
          <a:p>
            <a:r>
              <a:rPr lang="cs-CZ" b="1" dirty="0" err="1" smtClean="0"/>
              <a:t>Mikkorhiza</a:t>
            </a:r>
            <a:r>
              <a:rPr lang="cs-CZ" dirty="0" smtClean="0"/>
              <a:t> = symbióza houba + vyšší </a:t>
            </a:r>
            <a:r>
              <a:rPr lang="cs-CZ" dirty="0" err="1" smtClean="0"/>
              <a:t>rosltina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HOUBY BEZ PLODNIC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PLÍSEŇ HLAVIČKOVÁ</a:t>
            </a:r>
            <a:endParaRPr lang="cs-CZ" dirty="0"/>
          </a:p>
        </p:txBody>
      </p:sp>
      <p:pic>
        <p:nvPicPr>
          <p:cNvPr id="3074" name="Picture 2" descr="http://upload.wikimedia.org/wikipedia/commons/b/b3/Mucor_spec._-_Lindsey_1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708920"/>
            <a:ext cx="5773528" cy="3861048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7668344" y="594928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Obr. 3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HOUBY BEZ PLODNIC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PALIČKOVICE NACHOVÁ</a:t>
            </a:r>
            <a:endParaRPr lang="cs-CZ" dirty="0"/>
          </a:p>
        </p:txBody>
      </p:sp>
      <p:pic>
        <p:nvPicPr>
          <p:cNvPr id="2050" name="Picture 2" descr="http://upload.wikimedia.org/wikipedia/commons/3/39/Rogge_moederkoren_Claviceps_purpurea_on_Secale_cerea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412776"/>
            <a:ext cx="3571875" cy="5181601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467544" y="6165304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Obr. 4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HOUBY BEZ PLODNIC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ŠTĚTIČKOVEC</a:t>
            </a:r>
          </a:p>
          <a:p>
            <a:r>
              <a:rPr lang="cs-CZ" smtClean="0"/>
              <a:t>Výroba penicilínu</a:t>
            </a:r>
            <a:endParaRPr lang="cs-CZ" dirty="0"/>
          </a:p>
        </p:txBody>
      </p:sp>
      <p:pic>
        <p:nvPicPr>
          <p:cNvPr id="1026" name="Picture 2" descr="http://upload.wikimedia.org/wikipedia/commons/thumb/f/fa/Penicillium_unknown.jpg/640px-Penicillium_unknow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2069975"/>
            <a:ext cx="4464496" cy="4464497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971600" y="6093296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Obr. 5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HOUBY BEZ PLODNIC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2204864"/>
            <a:ext cx="8229600" cy="4325112"/>
          </a:xfrm>
        </p:spPr>
        <p:txBody>
          <a:bodyPr/>
          <a:lstStyle/>
          <a:p>
            <a:r>
              <a:rPr lang="cs-CZ" dirty="0" smtClean="0"/>
              <a:t>HLÍZENKA</a:t>
            </a:r>
          </a:p>
          <a:p>
            <a:r>
              <a:rPr lang="cs-CZ" dirty="0" err="1" smtClean="0"/>
              <a:t>Monolióza</a:t>
            </a:r>
            <a:endParaRPr lang="cs-CZ" dirty="0"/>
          </a:p>
        </p:txBody>
      </p:sp>
      <p:pic>
        <p:nvPicPr>
          <p:cNvPr id="24578" name="Picture 2" descr="File:Monilinia fructigena 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1988840"/>
            <a:ext cx="5963816" cy="4472862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971600" y="6093296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Obr. 6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HOUBY S PLODNICEMI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r>
              <a:rPr lang="cs-CZ" sz="1800" dirty="0" smtClean="0"/>
              <a:t>Obr. 7</a:t>
            </a:r>
          </a:p>
          <a:p>
            <a:endParaRPr lang="cs-CZ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988840"/>
            <a:ext cx="7055434" cy="3960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HOUBY S PLODNICEMI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pPr>
              <a:buNone/>
            </a:pPr>
            <a:r>
              <a:rPr lang="cs-CZ" sz="1800" dirty="0" smtClean="0"/>
              <a:t>Obr. 8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060848"/>
            <a:ext cx="6120680" cy="4270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1066800"/>
          </a:xfrm>
        </p:spPr>
        <p:txBody>
          <a:bodyPr/>
          <a:lstStyle/>
          <a:p>
            <a:r>
              <a:rPr lang="cs-CZ" dirty="0" smtClean="0"/>
              <a:t>HOUBY S PLODNICEMI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BEDLA VYSOKÁ</a:t>
            </a:r>
            <a:endParaRPr lang="cs-CZ" dirty="0"/>
          </a:p>
        </p:txBody>
      </p:sp>
      <p:pic>
        <p:nvPicPr>
          <p:cNvPr id="25602" name="Picture 2" descr="File:Bedl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505637"/>
            <a:ext cx="3778002" cy="5119963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251520" y="6165304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Obr. 9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HOUBY S PLODNICEMI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MOCHOMŮRKA ČERVENÁ</a:t>
            </a:r>
            <a:endParaRPr lang="cs-CZ" dirty="0"/>
          </a:p>
        </p:txBody>
      </p:sp>
      <p:pic>
        <p:nvPicPr>
          <p:cNvPr id="27650" name="Picture 2" descr="File:Mochom&amp;uring;r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5823" y="2132856"/>
            <a:ext cx="3422153" cy="4562871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539552" y="6237312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Obr. 10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HOUBY S PLODNICEMI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HŘIB SMRKOVÝ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755576" y="6093296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Obr. 11</a:t>
            </a:r>
          </a:p>
          <a:p>
            <a:endParaRPr lang="cs-CZ" dirty="0"/>
          </a:p>
        </p:txBody>
      </p:sp>
      <p:pic>
        <p:nvPicPr>
          <p:cNvPr id="5122" name="Picture 2" descr="http://upload.wikimedia.org/wikipedia/commons/5/5c/Boletus_edulis_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988840"/>
            <a:ext cx="3491880" cy="4653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HOUBY S PLODNICEMI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HŘIB DUBOVÝ</a:t>
            </a:r>
          </a:p>
          <a:p>
            <a:endParaRPr lang="cs-CZ" dirty="0"/>
          </a:p>
        </p:txBody>
      </p:sp>
      <p:pic>
        <p:nvPicPr>
          <p:cNvPr id="29698" name="Picture 2" descr="File:H&amp;rcaron;ib Dubov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2636912"/>
            <a:ext cx="5364088" cy="4023066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467544" y="6021288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Obr. 12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HOUBY S PLODNICEMI</a:t>
            </a:r>
            <a:endParaRPr lang="cs-CZ" dirty="0"/>
          </a:p>
        </p:txBody>
      </p:sp>
      <p:graphicFrame>
        <p:nvGraphicFramePr>
          <p:cNvPr id="7" name="Zástupný symbol pro obsah 6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Opakování: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/>
              <a:t>1) Proč jsou pro nás kvasinky významné?</a:t>
            </a:r>
          </a:p>
          <a:p>
            <a:pPr lvl="1"/>
            <a:r>
              <a:rPr lang="cs-CZ" dirty="0" smtClean="0"/>
              <a:t>Výroba alkoholu</a:t>
            </a:r>
          </a:p>
          <a:p>
            <a:pPr lvl="1"/>
            <a:r>
              <a:rPr lang="cs-CZ" dirty="0" smtClean="0"/>
              <a:t>Kynutí těsta</a:t>
            </a:r>
          </a:p>
          <a:p>
            <a:pPr lvl="1"/>
            <a:r>
              <a:rPr lang="cs-CZ" dirty="0" smtClean="0"/>
              <a:t>Obsahují vitamín B</a:t>
            </a:r>
          </a:p>
          <a:p>
            <a:r>
              <a:rPr lang="cs-CZ" dirty="0" smtClean="0"/>
              <a:t>2) Co je to lišejník?</a:t>
            </a:r>
          </a:p>
          <a:p>
            <a:pPr lvl="1"/>
            <a:r>
              <a:rPr lang="cs-CZ" dirty="0" smtClean="0"/>
              <a:t>Symbiotický vztah houby a řasy</a:t>
            </a:r>
          </a:p>
          <a:p>
            <a:r>
              <a:rPr lang="cs-CZ" dirty="0" smtClean="0"/>
              <a:t>3) Jsou houby autotrofní?</a:t>
            </a:r>
          </a:p>
          <a:p>
            <a:pPr lvl="1"/>
            <a:r>
              <a:rPr lang="cs-CZ" dirty="0" smtClean="0"/>
              <a:t>NE</a:t>
            </a:r>
          </a:p>
          <a:p>
            <a:r>
              <a:rPr lang="cs-CZ" dirty="0" smtClean="0"/>
              <a:t>4) Vytváří plíseň hlavičková plodnice?</a:t>
            </a:r>
          </a:p>
          <a:p>
            <a:pPr lvl="1"/>
            <a:r>
              <a:rPr lang="cs-CZ" dirty="0" smtClean="0"/>
              <a:t>NE</a:t>
            </a:r>
          </a:p>
          <a:p>
            <a:r>
              <a:rPr lang="cs-CZ" dirty="0" smtClean="0"/>
              <a:t>5) Mají houby a živočichové stejný typ buňky?</a:t>
            </a:r>
          </a:p>
          <a:p>
            <a:pPr lvl="1"/>
            <a:r>
              <a:rPr lang="cs-CZ" dirty="0" smtClean="0"/>
              <a:t>NE</a:t>
            </a:r>
          </a:p>
          <a:p>
            <a:pPr lvl="1"/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sz="2000" dirty="0" smtClean="0"/>
              <a:t>DOBRORUKA, Luděk J. Přírodopis pro 7. ročník základní školy. 1. </a:t>
            </a:r>
            <a:r>
              <a:rPr lang="cs-CZ" sz="2000" dirty="0" err="1" smtClean="0"/>
              <a:t>vyd</a:t>
            </a:r>
            <a:r>
              <a:rPr lang="cs-CZ" sz="2000" dirty="0" smtClean="0"/>
              <a:t>. Praha: </a:t>
            </a:r>
            <a:r>
              <a:rPr lang="cs-CZ" sz="2000" dirty="0" err="1" smtClean="0"/>
              <a:t>Scientia</a:t>
            </a:r>
            <a:r>
              <a:rPr lang="cs-CZ" sz="2000" dirty="0" smtClean="0"/>
              <a:t>, 1998, 152 s. ISBN 80-718-3134-4</a:t>
            </a:r>
          </a:p>
          <a:p>
            <a:endParaRPr lang="cs-CZ" sz="2000" dirty="0" smtClean="0"/>
          </a:p>
          <a:p>
            <a:r>
              <a:rPr lang="cs-CZ" sz="2000" b="1" dirty="0" smtClean="0"/>
              <a:t>Zdroj Obrázků: </a:t>
            </a:r>
            <a:r>
              <a:rPr lang="cs-CZ" sz="2000" dirty="0" smtClean="0"/>
              <a:t>1, 3, 4, 5, 6, 9, 10, 11, 12</a:t>
            </a:r>
          </a:p>
          <a:p>
            <a:pPr>
              <a:buNone/>
            </a:pPr>
            <a:r>
              <a:rPr lang="cs-CZ" sz="2000" dirty="0" smtClean="0">
                <a:hlinkClick r:id="rId2"/>
              </a:rPr>
              <a:t>http://</a:t>
            </a:r>
            <a:r>
              <a:rPr lang="cs-CZ" sz="2000" dirty="0" smtClean="0">
                <a:hlinkClick r:id="rId2"/>
              </a:rPr>
              <a:t>commons.wikimedia.org/wiki/Main_Page</a:t>
            </a:r>
            <a:r>
              <a:rPr lang="cs-CZ" sz="2000" dirty="0" smtClean="0"/>
              <a:t>, 5. 6. 2014</a:t>
            </a:r>
            <a:endParaRPr lang="cs-CZ" sz="2000" dirty="0" smtClean="0"/>
          </a:p>
          <a:p>
            <a:r>
              <a:rPr lang="cs-CZ" sz="2000" dirty="0" smtClean="0">
                <a:hlinkClick r:id="rId3"/>
              </a:rPr>
              <a:t>http://commons.wikimedia.org/wiki/File:Eukaryota_cell_strucutre.PNG?uselang=cs</a:t>
            </a:r>
            <a:endParaRPr lang="cs-CZ" sz="2000" dirty="0" smtClean="0"/>
          </a:p>
          <a:p>
            <a:r>
              <a:rPr lang="cs-CZ" sz="2000" dirty="0" smtClean="0">
                <a:hlinkClick r:id="rId4"/>
              </a:rPr>
              <a:t>http://commons.wikimedia.org/wiki/File:Mucor_spec._-_Lindsey_1a.jpg?uselang=cs</a:t>
            </a:r>
            <a:endParaRPr lang="cs-CZ" sz="2000" dirty="0" smtClean="0"/>
          </a:p>
          <a:p>
            <a:r>
              <a:rPr lang="cs-CZ" sz="2000" dirty="0" smtClean="0">
                <a:hlinkClick r:id="rId5"/>
              </a:rPr>
              <a:t>http://commons.wikimedia.org/wiki/File:Rogge_moederkoren_Claviceps_purpurea_on_Secale_cereale.jpg?uselang=cs</a:t>
            </a:r>
            <a:endParaRPr lang="cs-CZ" sz="2000" dirty="0" smtClean="0"/>
          </a:p>
          <a:p>
            <a:r>
              <a:rPr lang="cs-CZ" sz="2000" dirty="0" smtClean="0">
                <a:hlinkClick r:id="rId6"/>
              </a:rPr>
              <a:t>http://commons.wikimedia.org/wiki/Penicillium?uselang=cs#mediaviewer/File:Penicillium_unknown.jpg</a:t>
            </a:r>
            <a:endParaRPr lang="cs-CZ" sz="2000" dirty="0" smtClean="0"/>
          </a:p>
          <a:p>
            <a:r>
              <a:rPr lang="cs-CZ" sz="2000" dirty="0" smtClean="0">
                <a:hlinkClick r:id="rId7"/>
              </a:rPr>
              <a:t>http://commons.wikimedia.org/wiki/Category:Monilinia_fructigena#mediaviewer/File:Monilinia_fructigena_01.JPG</a:t>
            </a:r>
            <a:endParaRPr lang="cs-CZ" sz="2000" dirty="0" smtClean="0"/>
          </a:p>
          <a:p>
            <a:r>
              <a:rPr lang="cs-CZ" sz="2000" dirty="0" smtClean="0">
                <a:hlinkClick r:id="rId8"/>
              </a:rPr>
              <a:t>http://commons.wikimedia.org/wiki/File:Bedla.jpg?uselang=cs</a:t>
            </a:r>
            <a:endParaRPr lang="cs-CZ" sz="2000" dirty="0" smtClean="0"/>
          </a:p>
          <a:p>
            <a:r>
              <a:rPr lang="cs-CZ" sz="2000" dirty="0" smtClean="0">
                <a:hlinkClick r:id="rId9"/>
              </a:rPr>
              <a:t>http://commons.wikimedia.org/wiki/File:Mochom%C5%AFrka.jpg?uselang=cs</a:t>
            </a:r>
            <a:endParaRPr lang="cs-CZ" sz="2000" dirty="0" smtClean="0"/>
          </a:p>
          <a:p>
            <a:r>
              <a:rPr lang="cs-CZ" sz="2000" dirty="0" smtClean="0">
                <a:hlinkClick r:id="rId10"/>
              </a:rPr>
              <a:t>http://commons.wikimedia.org/wiki/Boletus_edulis#mediaviewer/File:Boletus_edulis_11.jpg</a:t>
            </a:r>
            <a:endParaRPr lang="cs-CZ" sz="2000" dirty="0" smtClean="0"/>
          </a:p>
          <a:p>
            <a:r>
              <a:rPr lang="cs-CZ" sz="2000" dirty="0" smtClean="0">
                <a:hlinkClick r:id="rId11"/>
              </a:rPr>
              <a:t>http://commons.wikimedia.org/wiki/File:H%C5%99ib_Dubov%C3%BD.JPG?uselang=cs</a:t>
            </a:r>
            <a:endParaRPr lang="cs-CZ" sz="2000" dirty="0" smtClean="0"/>
          </a:p>
          <a:p>
            <a:pPr>
              <a:buNone/>
            </a:pPr>
            <a:endParaRPr lang="cs-CZ" sz="2000" dirty="0" smtClean="0"/>
          </a:p>
          <a:p>
            <a:r>
              <a:rPr lang="cs-CZ" sz="2000" b="1" dirty="0" smtClean="0"/>
              <a:t>Zdroj Obrázků: </a:t>
            </a:r>
            <a:r>
              <a:rPr lang="cs-CZ" sz="2000" dirty="0" smtClean="0"/>
              <a:t>2, 7, 8 </a:t>
            </a:r>
          </a:p>
          <a:p>
            <a:r>
              <a:rPr lang="cs-CZ" sz="2000" dirty="0" smtClean="0"/>
              <a:t>DOBRORUKA, Luděk J. Přírodopis pro 7. ročník základní školy. 1. </a:t>
            </a:r>
            <a:r>
              <a:rPr lang="cs-CZ" sz="2000" dirty="0" err="1" smtClean="0"/>
              <a:t>vyd</a:t>
            </a:r>
            <a:r>
              <a:rPr lang="cs-CZ" sz="2000" dirty="0" smtClean="0"/>
              <a:t>. Praha: </a:t>
            </a:r>
            <a:r>
              <a:rPr lang="cs-CZ" sz="2000" dirty="0" err="1" smtClean="0"/>
              <a:t>Scientia</a:t>
            </a:r>
            <a:r>
              <a:rPr lang="cs-CZ" sz="2000" dirty="0" smtClean="0"/>
              <a:t>, 1998, 152 s. ISBN 80-718-3134-4</a:t>
            </a:r>
          </a:p>
          <a:p>
            <a:endParaRPr lang="cs-CZ" sz="2000" dirty="0" smtClean="0"/>
          </a:p>
          <a:p>
            <a:pPr>
              <a:buNone/>
            </a:pPr>
            <a:endParaRPr lang="cs-CZ" sz="2000" dirty="0" smtClean="0"/>
          </a:p>
          <a:p>
            <a:endParaRPr lang="cs-CZ" sz="2000" dirty="0" smtClean="0"/>
          </a:p>
          <a:p>
            <a:endParaRPr lang="cs-CZ" sz="2000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istický">
  <a:themeElements>
    <a:clrScheme name="Urbanistický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istický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istický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126</TotalTime>
  <Words>488</Words>
  <Application>Microsoft Office PowerPoint</Application>
  <PresentationFormat>Předvádění na obrazovce (4:3)</PresentationFormat>
  <Paragraphs>159</Paragraphs>
  <Slides>21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22" baseType="lpstr">
      <vt:lpstr>Urbanistický</vt:lpstr>
      <vt:lpstr>KVASINKY A HOUBY</vt:lpstr>
      <vt:lpstr>KVASINKY</vt:lpstr>
      <vt:lpstr>KVASINKY - BUŇKA</vt:lpstr>
      <vt:lpstr>KVASINKY - PUČENÍ</vt:lpstr>
      <vt:lpstr>KVASINKY - VÝZNAM</vt:lpstr>
      <vt:lpstr>HOUBY</vt:lpstr>
      <vt:lpstr>HOUBY –ZPŮSOBU ZÍSKÁVÁNÍ ŽIVIN</vt:lpstr>
      <vt:lpstr>HOUBY - VÝZNAM</vt:lpstr>
      <vt:lpstr>HOUBY BEZ PLODNIC</vt:lpstr>
      <vt:lpstr>HOUBY BEZ PLODNIC</vt:lpstr>
      <vt:lpstr>HOUBY BEZ PLODNIC</vt:lpstr>
      <vt:lpstr>HOUBY BEZ PLODNIC</vt:lpstr>
      <vt:lpstr>HOUBY S PLODNICEMI</vt:lpstr>
      <vt:lpstr>HOUBY S PLODNICEMI</vt:lpstr>
      <vt:lpstr>HOUBY S PLODNICEMI</vt:lpstr>
      <vt:lpstr>HOUBY S PLODNICEMI</vt:lpstr>
      <vt:lpstr>HOUBY S PLODNICEMI</vt:lpstr>
      <vt:lpstr>HOUBY S PLODNICEMI</vt:lpstr>
      <vt:lpstr>HOUBY S PLODNICEMI</vt:lpstr>
      <vt:lpstr>Opakování:</vt:lpstr>
      <vt:lpstr>Zdroj: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KVASINKY A HOUBY</dc:title>
  <dc:creator>Alča</dc:creator>
  <cp:lastModifiedBy>vybornaa</cp:lastModifiedBy>
  <cp:revision>28</cp:revision>
  <dcterms:created xsi:type="dcterms:W3CDTF">2014-06-10T11:48:23Z</dcterms:created>
  <dcterms:modified xsi:type="dcterms:W3CDTF">2014-09-05T07:10:17Z</dcterms:modified>
</cp:coreProperties>
</file>