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9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94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z/url?sa=i&amp;rct=j&amp;q=&amp;esrc=s&amp;frm=1&amp;source=images&amp;cd=&amp;cad=rja&amp;docid=kqvLs8BGN1GvDM&amp;tbnid=-F5tMgIgN5Gh3M:&amp;ved=0CAUQjRw&amp;url=http://www.tropickazver.estranky.cz/clanky/rostliny/bunka.html&amp;ei=MmxVUv-DHoPtswaW1YCQCg&amp;bvm=bv.53760139,d.Yms&amp;psig=AFQjCNHE3kcogutRxI1VQserGmzpIKF7ew&amp;ust=1381416356387230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www.google.cz/url?sa=i&amp;rct=j&amp;q=&amp;esrc=s&amp;frm=1&amp;source=images&amp;cd=&amp;cad=rja&amp;docid=90mwzh01RMkfeM&amp;tbnid=Rp-2zG88MRqvdM:&amp;ved=0CAUQjRw&amp;url=http://www.infovek.sk/predmety/biologia/diplomky/biologia_bunky/cinnost_endoplazmatickeho_retikula.htm&amp;ei=t2xVUoDDNozUsgbH5YGYDg&amp;bvm=bv.53760139,d.Yms&amp;psig=AFQjCNHE3kcogutRxI1VQserGmzpIKF7ew&amp;ust=1381416356387230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MEMBRÁNOVÉ ORGANELY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mtClean="0"/>
              <a:t>2014</a:t>
            </a:r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1475656" y="2413338"/>
            <a:ext cx="60486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Výukový materiál MB 04 - </a:t>
            </a:r>
            <a:r>
              <a:rPr lang="cs-CZ" altLang="cs-CZ" b="1" dirty="0" smtClean="0"/>
              <a:t>92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Šárka </a:t>
            </a:r>
            <a:r>
              <a:rPr lang="cs-CZ" altLang="cs-CZ" b="1" dirty="0" err="1"/>
              <a:t>Vopěnková</a:t>
            </a:r>
            <a:endParaRPr lang="cs-CZ" altLang="cs-CZ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Tento projekt je spolufinancován ESF a SR ČR</a:t>
            </a:r>
            <a:endParaRPr lang="cs-CZ" altLang="cs-CZ" dirty="0">
              <a:latin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/>
              </a:rPr>
              <a:t>GOLGIHO KOMPLEX</a:t>
            </a:r>
            <a:endParaRPr lang="cs-CZ" dirty="0"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primární funkcí je </a:t>
            </a:r>
            <a:r>
              <a:rPr lang="cs-CZ" u="sng" dirty="0" err="1" smtClean="0"/>
              <a:t>postsyntetická</a:t>
            </a:r>
            <a:r>
              <a:rPr lang="cs-CZ" u="sng" dirty="0" smtClean="0"/>
              <a:t> úprava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produkt upraven &gt; oddělí se od </a:t>
            </a:r>
            <a:r>
              <a:rPr lang="cs-CZ" dirty="0" err="1" smtClean="0"/>
              <a:t>Golgiho</a:t>
            </a:r>
            <a:r>
              <a:rPr lang="cs-CZ" dirty="0" smtClean="0"/>
              <a:t>  aparátu jako malý váček &gt; dopraví se na místo určení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látky určené k vyměšovány z buňky : enzymy, hormony ( inzulin z buněk slinivky břišní), sekrety &gt; váček splyne s cytoplazmatickou membránou &gt; vylití obsahu do okolí =&gt; </a:t>
            </a:r>
            <a:r>
              <a:rPr lang="cs-CZ" u="sng" dirty="0" smtClean="0"/>
              <a:t>exocytóza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LYZOZOMY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cs-CZ" dirty="0" smtClean="0"/>
              <a:t>stálá membránová struktura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cs-CZ" dirty="0" smtClean="0"/>
              <a:t>malé měchýřky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cs-CZ" dirty="0" smtClean="0"/>
              <a:t>vytvářejí se </a:t>
            </a:r>
            <a:r>
              <a:rPr lang="cs-CZ" dirty="0" err="1" smtClean="0"/>
              <a:t>odškrcováním</a:t>
            </a:r>
            <a:r>
              <a:rPr lang="cs-CZ" dirty="0" smtClean="0"/>
              <a:t> od váčků GA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cs-CZ" dirty="0" smtClean="0"/>
              <a:t>organely nitrobuněčného trávení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cs-CZ" dirty="0" smtClean="0"/>
              <a:t>&gt; obsahují hydrolytické enzymy &gt; štěpí látky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cs-CZ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/>
          <a:lstStyle/>
          <a:p>
            <a:r>
              <a:rPr lang="cs-CZ" dirty="0" err="1" smtClean="0"/>
              <a:t>lyzozomy</a:t>
            </a:r>
            <a:endParaRPr lang="cs-CZ" dirty="0"/>
          </a:p>
        </p:txBody>
      </p:sp>
      <p:pic>
        <p:nvPicPr>
          <p:cNvPr id="80898" name="Picture 2" descr="http://drotik.wz.cz/organely/lyzozomy/lysosome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340768"/>
            <a:ext cx="7488832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lyzozomy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rozkládají cizí částice pohlcené bílými krvinkami nebo poškozené vlastní buňky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po smrti buňky se podílejí na jejím rozkladu &gt; buňka stráví samu sebe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funkčním ekvivalentem jsou v rostlinné buňce  vakuoly</a:t>
            </a:r>
          </a:p>
          <a:p>
            <a:pPr>
              <a:lnSpc>
                <a:spcPct val="90000"/>
              </a:lnSpc>
              <a:defRPr/>
            </a:pPr>
            <a:endParaRPr lang="cs-CZ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PEROXIZOMY</a:t>
            </a:r>
          </a:p>
        </p:txBody>
      </p:sp>
      <p:sp>
        <p:nvSpPr>
          <p:cNvPr id="17408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drobná </a:t>
            </a:r>
            <a:r>
              <a:rPr lang="cs-CZ" dirty="0" err="1" smtClean="0"/>
              <a:t>mikrotělíska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obsahují enzymy oxidázy a katalázy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err="1" smtClean="0"/>
              <a:t>lyzozomy</a:t>
            </a:r>
            <a:r>
              <a:rPr lang="cs-CZ" dirty="0" smtClean="0"/>
              <a:t> a </a:t>
            </a:r>
            <a:r>
              <a:rPr lang="cs-CZ" dirty="0" err="1" smtClean="0"/>
              <a:t>peroxizomy</a:t>
            </a:r>
            <a:r>
              <a:rPr lang="cs-CZ" dirty="0" smtClean="0"/>
              <a:t> &gt; souhrnně je nazýváme </a:t>
            </a:r>
            <a:r>
              <a:rPr lang="cs-CZ" u="sng" dirty="0" smtClean="0"/>
              <a:t>vezikulární útvary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VAKUOLY</a:t>
            </a:r>
          </a:p>
        </p:txBody>
      </p:sp>
      <p:sp>
        <p:nvSpPr>
          <p:cNvPr id="17510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organely v buňkách rostlin a hub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od cytoplazmy oddělena membránou =  </a:t>
            </a:r>
            <a:r>
              <a:rPr lang="cs-CZ" u="sng" dirty="0" smtClean="0"/>
              <a:t>tonoplastem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velmi velké - u rostlin až 90 %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obsahují tekutinu = </a:t>
            </a:r>
            <a:r>
              <a:rPr lang="cs-CZ" u="sng" dirty="0" smtClean="0"/>
              <a:t>buněčná šťáva: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cukry, bílkoviny, enzymy a barviva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probíhá zde i rozklad nepotřebných látek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po zhoustnutí &gt; buněčné inkluze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1500" dirty="0" smtClean="0"/>
              <a:t>KUBIŠTA, Václav. </a:t>
            </a:r>
            <a:r>
              <a:rPr lang="cs-CZ" sz="1500" i="1" dirty="0" smtClean="0"/>
              <a:t>Obecná biologie</a:t>
            </a:r>
            <a:r>
              <a:rPr lang="cs-CZ" sz="1500" dirty="0" smtClean="0"/>
              <a:t>. Praha: Fortuna, 2000, ISBN 80-7168-714-6.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CHALUPOVÁ - KARLOVÁ, Vlastimila. </a:t>
            </a:r>
            <a:r>
              <a:rPr lang="cs-CZ" sz="1500" i="1" dirty="0" smtClean="0"/>
              <a:t>Obecná biologie</a:t>
            </a:r>
            <a:r>
              <a:rPr lang="cs-CZ" sz="1500" dirty="0" smtClean="0"/>
              <a:t>. Olomouc: Nakladatelství Olomouc, 2010, ISBN 978-80-7182-282-0.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ZÁVODSKÁ, Radka. </a:t>
            </a:r>
            <a:r>
              <a:rPr lang="cs-CZ" sz="1500" i="1" dirty="0" smtClean="0"/>
              <a:t>Biologie buněk</a:t>
            </a:r>
            <a:r>
              <a:rPr lang="cs-CZ" sz="1500" dirty="0" smtClean="0"/>
              <a:t>. Praha: </a:t>
            </a:r>
            <a:r>
              <a:rPr lang="cs-CZ" sz="1500" dirty="0" err="1" smtClean="0"/>
              <a:t>Scientia</a:t>
            </a:r>
            <a:r>
              <a:rPr lang="cs-CZ" sz="1500" dirty="0" smtClean="0"/>
              <a:t>, 2006, ISBN 80-86960-15-3.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ROSYPAL, Stanislav. </a:t>
            </a:r>
            <a:r>
              <a:rPr lang="cs-CZ" sz="1500" i="1" dirty="0" smtClean="0"/>
              <a:t>Nový přehled biologie</a:t>
            </a:r>
            <a:r>
              <a:rPr lang="cs-CZ" sz="1500" dirty="0" smtClean="0"/>
              <a:t>. 1. </a:t>
            </a:r>
            <a:r>
              <a:rPr lang="cs-CZ" sz="1500" dirty="0" err="1" smtClean="0"/>
              <a:t>vyd</a:t>
            </a:r>
            <a:r>
              <a:rPr lang="cs-CZ" sz="1500" dirty="0" smtClean="0"/>
              <a:t>. Praha: </a:t>
            </a:r>
            <a:r>
              <a:rPr lang="cs-CZ" sz="1500" dirty="0" err="1" smtClean="0"/>
              <a:t>Scientia</a:t>
            </a:r>
            <a:r>
              <a:rPr lang="cs-CZ" sz="1500" dirty="0" smtClean="0"/>
              <a:t>, 2003, 797 s. ISBN 80-718-3268-5.</a:t>
            </a:r>
          </a:p>
          <a:p>
            <a:pPr>
              <a:buFont typeface="Wingdings" pitchFamily="2" charset="2"/>
              <a:buChar char="Ø"/>
            </a:pPr>
            <a:r>
              <a:rPr lang="cs-CZ" sz="1500" dirty="0" smtClean="0"/>
              <a:t>JELÍNEK, Jan, Vladimír ZICHÁČEK a Miroslav ŠVÁTORA. </a:t>
            </a:r>
            <a:r>
              <a:rPr lang="cs-CZ" sz="1500" i="1" dirty="0" smtClean="0"/>
              <a:t>Biologie pro gymnázia: teoretická a praktická část</a:t>
            </a:r>
            <a:r>
              <a:rPr lang="cs-CZ" sz="1500" dirty="0" smtClean="0"/>
              <a:t>. 2. </a:t>
            </a:r>
            <a:r>
              <a:rPr lang="cs-CZ" sz="1500" dirty="0" err="1" smtClean="0"/>
              <a:t>dopl</a:t>
            </a:r>
            <a:r>
              <a:rPr lang="cs-CZ" sz="1500" dirty="0" smtClean="0"/>
              <a:t>. a </a:t>
            </a:r>
            <a:r>
              <a:rPr lang="cs-CZ" sz="1500" dirty="0" err="1" smtClean="0"/>
              <a:t>rozš</a:t>
            </a:r>
            <a:r>
              <a:rPr lang="cs-CZ" sz="1500" dirty="0" smtClean="0"/>
              <a:t>. </a:t>
            </a:r>
            <a:r>
              <a:rPr lang="cs-CZ" sz="1500" dirty="0" err="1" smtClean="0"/>
              <a:t>vyd</a:t>
            </a:r>
            <a:r>
              <a:rPr lang="cs-CZ" sz="1500" dirty="0" smtClean="0"/>
              <a:t>. Olomouc: Nakladatelství Olomouc, 1998, 551 s. ISBN 80-718-2050-4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ENDOPLAZMATICKÉ RETIKULUM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cs-CZ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rozsáhlá soustava membrán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soubor kanálků a váčků =  cisterny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obklopují  jádro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výrazná syntetická funkce&gt; membránové lipidy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drsné a hladké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vnější strana &gt;</a:t>
            </a:r>
            <a:r>
              <a:rPr lang="cs-CZ" sz="2800" dirty="0" err="1" smtClean="0"/>
              <a:t>ribozómy</a:t>
            </a:r>
            <a:r>
              <a:rPr lang="cs-CZ" sz="2800" dirty="0" smtClean="0"/>
              <a:t>: syntéza bílkovin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800" dirty="0" smtClean="0"/>
              <a:t>materiál se nehromadí &gt;přesun dál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cs-CZ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/>
              </a:rPr>
              <a:t>ENDOPLAZMATICKÉ RETIKULUM</a:t>
            </a:r>
            <a:endParaRPr lang="cs-CZ" dirty="0"/>
          </a:p>
        </p:txBody>
      </p:sp>
      <p:pic>
        <p:nvPicPr>
          <p:cNvPr id="81922" name="Picture 2" descr="http://nd03.jxs.cz/148/819/05287cfc98_56316042_o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268760"/>
            <a:ext cx="7056784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ENDOPLAZMATICKÉ RETIKULUM</a:t>
            </a:r>
          </a:p>
        </p:txBody>
      </p:sp>
      <p:sp>
        <p:nvSpPr>
          <p:cNvPr id="16691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drsné endoplazmatické retikulum :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navázány </a:t>
            </a:r>
            <a:r>
              <a:rPr lang="cs-CZ" dirty="0" err="1" smtClean="0"/>
              <a:t>ribozómy</a:t>
            </a:r>
            <a:r>
              <a:rPr lang="cs-CZ" dirty="0" smtClean="0"/>
              <a:t> &gt;  tvorba bílkovin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bílkoviny se v cisternách ještě upravují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hladké endoplazmatické retikulum :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bez </a:t>
            </a:r>
            <a:r>
              <a:rPr lang="cs-CZ" dirty="0" err="1" smtClean="0"/>
              <a:t>ribozómů</a:t>
            </a:r>
            <a:r>
              <a:rPr lang="cs-CZ" dirty="0" smtClean="0"/>
              <a:t> &gt; tvorba tuků, cukrů, úprava enzymů a hormonů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nové látky &gt; </a:t>
            </a:r>
            <a:r>
              <a:rPr lang="cs-CZ" u="sng" dirty="0" smtClean="0"/>
              <a:t>váčky</a:t>
            </a:r>
            <a:r>
              <a:rPr lang="cs-CZ" dirty="0" smtClean="0"/>
              <a:t> &gt; </a:t>
            </a:r>
            <a:r>
              <a:rPr lang="cs-CZ" dirty="0" err="1" smtClean="0"/>
              <a:t>odškrcení</a:t>
            </a:r>
            <a:r>
              <a:rPr lang="cs-CZ" dirty="0" smtClean="0"/>
              <a:t> &gt; jdou do </a:t>
            </a:r>
            <a:r>
              <a:rPr lang="cs-CZ" dirty="0" err="1" smtClean="0"/>
              <a:t>Golgiho</a:t>
            </a:r>
            <a:r>
              <a:rPr lang="cs-CZ" dirty="0" smtClean="0"/>
              <a:t> komplexu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endoplazmatické retikulum vytváří nové membrány &gt; tvorba membránových organel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600" y="0"/>
            <a:ext cx="8280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40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Schéma funkce ER a Golgiho systému</a:t>
            </a:r>
          </a:p>
        </p:txBody>
      </p:sp>
      <p:pic>
        <p:nvPicPr>
          <p:cNvPr id="430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26975" y="1554163"/>
            <a:ext cx="5842449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Popiš obrázek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220" t="1543" r="38944" b="4344"/>
          <a:stretch>
            <a:fillRect/>
          </a:stretch>
        </p:blipFill>
        <p:spPr bwMode="auto">
          <a:xfrm>
            <a:off x="2195736" y="1844824"/>
            <a:ext cx="381642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://www.infovek.sk/predmety/biologia/diplomky/biologia_bunky/Obrazky%20diplomovky/cinnos2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8640960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effectLst/>
              </a:rPr>
              <a:t>GOLGIHO KOMPLEX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membránová organela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paralelně uspořádané cisterny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bez </a:t>
            </a:r>
            <a:r>
              <a:rPr lang="cs-CZ" dirty="0" err="1" smtClean="0"/>
              <a:t>ribozómů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dirty="0" smtClean="0"/>
              <a:t>útvar z 6 cisteren se nazývá </a:t>
            </a:r>
            <a:r>
              <a:rPr lang="cs-CZ" u="sng" dirty="0" smtClean="0"/>
              <a:t>diktyozóm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dirty="0" smtClean="0"/>
              <a:t>funkce: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dirty="0" smtClean="0"/>
              <a:t>vytvořené sacharidy, lipidy a bílkoviny z ER přepravovány  transportní váčky a zde </a:t>
            </a:r>
            <a:r>
              <a:rPr lang="cs-CZ" u="sng" dirty="0" smtClean="0"/>
              <a:t>upravovány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cs-CZ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452</Words>
  <Application>Microsoft Office PowerPoint</Application>
  <PresentationFormat>Předvádění na obrazovce (4:3)</PresentationFormat>
  <Paragraphs>67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Franklin Gothic Book</vt:lpstr>
      <vt:lpstr>Franklin Gothic Medium</vt:lpstr>
      <vt:lpstr>Wingdings</vt:lpstr>
      <vt:lpstr>Wingdings 2</vt:lpstr>
      <vt:lpstr>Cesta</vt:lpstr>
      <vt:lpstr>MEMBRÁNOVÉ ORGANELY</vt:lpstr>
      <vt:lpstr>ENDOPLAZMATICKÉ RETIKULUM</vt:lpstr>
      <vt:lpstr>ENDOPLAZMATICKÉ RETIKULUM</vt:lpstr>
      <vt:lpstr>ENDOPLAZMATICKÉ RETIKULUM</vt:lpstr>
      <vt:lpstr>Prezentace aplikace PowerPoint</vt:lpstr>
      <vt:lpstr>Schéma funkce ER a Golgiho systému</vt:lpstr>
      <vt:lpstr>Popiš obrázek</vt:lpstr>
      <vt:lpstr>Prezentace aplikace PowerPoint</vt:lpstr>
      <vt:lpstr>GOLGIHO KOMPLEX</vt:lpstr>
      <vt:lpstr>GOLGIHO KOMPLEX</vt:lpstr>
      <vt:lpstr>LYZOZOMY</vt:lpstr>
      <vt:lpstr>lyzozomy</vt:lpstr>
      <vt:lpstr>lyzozomy</vt:lpstr>
      <vt:lpstr>PEROXIZOMY</vt:lpstr>
      <vt:lpstr>VAKUOLY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MEMBRÁNOVÉ ORGANELY</dc:title>
  <dc:creator>Gymnázium</dc:creator>
  <cp:lastModifiedBy>Foller Jiří</cp:lastModifiedBy>
  <cp:revision>12</cp:revision>
  <dcterms:created xsi:type="dcterms:W3CDTF">2014-03-24T19:08:57Z</dcterms:created>
  <dcterms:modified xsi:type="dcterms:W3CDTF">2014-12-03T10:09:42Z</dcterms:modified>
</cp:coreProperties>
</file>