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6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7" name="Zástupný symbol pro obsah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9" name="Zástupný symbol pro datum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1" name="Zástupný symbol pro zápatí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dpis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dpis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25" name="Zástupný symbol pro text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8" name="Zástupný symbol pro obsah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dpis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2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4" name="Zástupný symbol pro zápatí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dpis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14" name="Zástupný symbol pro obsah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25" name="Zástupný symbol pro datum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9" name="Zástupný symbol pro zápatí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Zástupný symbol pro obrázek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1" name="Zástupný symbol pro číslo snímk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7" name="Nadpis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26" name="Zástupný symbol pro text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datum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11. 11. 2014</a:t>
            </a:fld>
            <a:endParaRPr lang="cs-CZ"/>
          </a:p>
        </p:txBody>
      </p:sp>
      <p:sp>
        <p:nvSpPr>
          <p:cNvPr id="28" name="Zástupný symbol pro zápatí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nadpis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ZÁKLADNÍ GENETICKÉ POJMY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2014</a:t>
            </a:r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404813"/>
            <a:ext cx="4419600" cy="10795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bdélník 4"/>
          <p:cNvSpPr/>
          <p:nvPr/>
        </p:nvSpPr>
        <p:spPr>
          <a:xfrm>
            <a:off x="2286000" y="2551837"/>
            <a:ext cx="523832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cs-CZ" altLang="cs-CZ" b="1" dirty="0"/>
              <a:t>Výukový materiál GE 02 - </a:t>
            </a:r>
            <a:r>
              <a:rPr lang="cs-CZ" altLang="cs-CZ" b="1" dirty="0" smtClean="0"/>
              <a:t>44</a:t>
            </a:r>
            <a:endParaRPr lang="cs-CZ" altLang="cs-CZ" b="1" dirty="0"/>
          </a:p>
          <a:p>
            <a:pPr algn="ctr"/>
            <a:r>
              <a:rPr lang="cs-CZ" altLang="cs-CZ" b="1" dirty="0"/>
              <a:t>Tvůrce: Mgr. Šárka </a:t>
            </a:r>
            <a:r>
              <a:rPr lang="cs-CZ" altLang="cs-CZ" b="1" dirty="0" err="1"/>
              <a:t>Vopěnková</a:t>
            </a:r>
            <a:endParaRPr lang="cs-CZ" altLang="cs-CZ" b="1" dirty="0"/>
          </a:p>
          <a:p>
            <a:pPr algn="ctr"/>
            <a:r>
              <a:rPr lang="cs-CZ" altLang="cs-CZ" dirty="0"/>
              <a:t>Projekt: S anglickým jazykem do dalších předmětů</a:t>
            </a:r>
          </a:p>
          <a:p>
            <a:pPr algn="ctr"/>
            <a:r>
              <a:rPr lang="cs-CZ" altLang="cs-CZ" dirty="0"/>
              <a:t>Registrační číslo: CZ.1.07/1.1.36/03.0005</a:t>
            </a:r>
          </a:p>
          <a:p>
            <a:pPr algn="ctr"/>
            <a:r>
              <a:rPr lang="cs-CZ" altLang="cs-CZ" dirty="0"/>
              <a:t>Tento projekt je spolufinancován ESF a SR ČR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 - genotyp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faktory prostředí mohou části některé části genetického programu vyvolat ,potlačit nebo </a:t>
            </a:r>
            <a:r>
              <a:rPr lang="cs-CZ" u="sng" dirty="0" smtClean="0"/>
              <a:t>modifikovat</a:t>
            </a:r>
            <a:r>
              <a:rPr lang="cs-CZ" dirty="0" smtClean="0"/>
              <a:t> tj. upravovat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u žádného organismu nemůže standardní znak vzniknout  bez genového základu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míra dědičnosti určení kteréhokoli znaku = stupeň</a:t>
            </a:r>
            <a:r>
              <a:rPr lang="cs-CZ" u="sng" dirty="0" smtClean="0"/>
              <a:t> dědivosti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genotyp + prostředí = fenotyp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Pracovní list</a:t>
            </a:r>
            <a:endParaRPr lang="cs-CZ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9951" y="1554163"/>
            <a:ext cx="5816497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5292080" y="2564904"/>
            <a:ext cx="1587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/>
              <a:t>Doplň obrázek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zdroje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endParaRPr lang="cs-CZ" sz="1400" dirty="0" smtClean="0"/>
          </a:p>
          <a:p>
            <a:pPr>
              <a:buFont typeface="Wingdings" pitchFamily="2" charset="2"/>
              <a:buChar char="Ø"/>
            </a:pPr>
            <a:r>
              <a:rPr lang="cs-CZ" sz="1400" dirty="0" smtClean="0"/>
              <a:t>ŠMARDA, Jan. </a:t>
            </a:r>
            <a:r>
              <a:rPr lang="cs-CZ" sz="1400" i="1" dirty="0" smtClean="0"/>
              <a:t>Genetika: pro gymnázia</a:t>
            </a:r>
            <a:r>
              <a:rPr lang="cs-CZ" sz="1400" dirty="0" smtClean="0"/>
              <a:t>. 1. </a:t>
            </a:r>
            <a:r>
              <a:rPr lang="cs-CZ" sz="1400" dirty="0" err="1" smtClean="0"/>
              <a:t>vyd</a:t>
            </a:r>
            <a:r>
              <a:rPr lang="cs-CZ" sz="1400" dirty="0" smtClean="0"/>
              <a:t>. Praha: Fortuna, 2003, 143 s. ISBN 80-716-8851-7.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GENETICKÉ POJMY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základním pojmem genetiky je </a:t>
            </a:r>
            <a:r>
              <a:rPr lang="cs-CZ" u="sng" dirty="0" smtClean="0"/>
              <a:t>gen ( vloha) 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poprvé jej užil W. </a:t>
            </a:r>
            <a:r>
              <a:rPr lang="cs-CZ" dirty="0" err="1" smtClean="0"/>
              <a:t>Johannsen</a:t>
            </a:r>
            <a:r>
              <a:rPr lang="cs-CZ" dirty="0" smtClean="0"/>
              <a:t> roku  1903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gen = dědičný přenosný základ znaku</a:t>
            </a:r>
            <a:endParaRPr lang="cs-CZ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1427" y="1600200"/>
            <a:ext cx="3856946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 - fenotyp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znaky: vlastnosti organismů nebo buněk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znaky: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a) morfologické  ( tvar a rozměry těla)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b) funkční ( schopnost vykonávat funkce)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c) psychické ( inteligence, nadání, morálka)</a:t>
            </a: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 - fenotyp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znaky se vyskytují v </a:t>
            </a:r>
            <a:r>
              <a:rPr lang="cs-CZ" u="sng" dirty="0" smtClean="0"/>
              <a:t>různých kvalitách ( formách)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barva korunních lístků může být bílá, žlutá, ….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barva je tedy: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znak kvalitativní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znak </a:t>
            </a:r>
            <a:r>
              <a:rPr lang="cs-CZ" u="sng" dirty="0" err="1" smtClean="0"/>
              <a:t>monogenní</a:t>
            </a:r>
            <a:r>
              <a:rPr lang="cs-CZ" u="sng" dirty="0" smtClean="0"/>
              <a:t> &gt; </a:t>
            </a:r>
            <a:r>
              <a:rPr lang="cs-CZ" dirty="0" smtClean="0"/>
              <a:t>dědičně určen jedním genem</a:t>
            </a:r>
            <a:endParaRPr lang="cs-CZ" u="sng" dirty="0" smtClean="0"/>
          </a:p>
          <a:p>
            <a:pPr>
              <a:buFont typeface="Wingdings" pitchFamily="2" charset="2"/>
              <a:buChar char="Ø"/>
            </a:pPr>
            <a:endParaRPr lang="cs-CZ" u="sng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 - fenotyp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jiné znaky se vyskytují </a:t>
            </a:r>
            <a:r>
              <a:rPr lang="cs-CZ" u="sng" dirty="0" smtClean="0"/>
              <a:t>v různých stupních, mírách – kvantitách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např. tělesná výška, krevní tlak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mohou být u různých lidí rozmanité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tyto znaky nazýváme </a:t>
            </a:r>
            <a:r>
              <a:rPr lang="cs-CZ" u="sng" dirty="0" smtClean="0"/>
              <a:t>kvantitativní</a:t>
            </a:r>
          </a:p>
          <a:p>
            <a:pPr>
              <a:buFont typeface="Wingdings" pitchFamily="2" charset="2"/>
              <a:buChar char="Ø"/>
            </a:pP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znak - fenotyp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kvantitativní geny je možno </a:t>
            </a:r>
            <a:r>
              <a:rPr lang="cs-CZ" u="sng" dirty="0" smtClean="0"/>
              <a:t>měřit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dědičně jsou určeny celou skupinou genů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každý gen má jen malý účinek &gt;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polygenní znaky</a:t>
            </a:r>
            <a:endParaRPr lang="cs-CZ" u="sng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 - genotyp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znaky se nepřenášejí z rodičů na potomky jako takové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přenášejí se jen </a:t>
            </a:r>
            <a:r>
              <a:rPr lang="cs-CZ" u="sng" dirty="0" smtClean="0"/>
              <a:t>vlohy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vlohy – dědičné předpoklady znaků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vlohy – informace pro vytvoření znaků</a:t>
            </a:r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 - genotyp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materiálním nosičem znaků jsou </a:t>
            </a:r>
            <a:r>
              <a:rPr lang="cs-CZ" u="sng" dirty="0" smtClean="0"/>
              <a:t>geny</a:t>
            </a:r>
          </a:p>
          <a:p>
            <a:pPr>
              <a:buFont typeface="Wingdings" pitchFamily="2" charset="2"/>
              <a:buChar char="Ø"/>
            </a:pPr>
            <a:r>
              <a:rPr lang="cs-CZ" u="sng" dirty="0" smtClean="0"/>
              <a:t>geny: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specificky vymezené úseky nukleových kyselin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určují znaky v jejich konkrétních kvalitách a kvantitách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existují ve dvou až mnoha konkrétních podobách, formách = </a:t>
            </a:r>
            <a:r>
              <a:rPr lang="cs-CZ" u="sng" dirty="0" smtClean="0"/>
              <a:t>alelách</a:t>
            </a:r>
            <a:endParaRPr lang="cs-CZ" u="sng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gen - genotyp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cs-CZ" dirty="0" smtClean="0"/>
              <a:t>soubor všech genů v konkrétních alelách se označuje  jako jeho </a:t>
            </a:r>
            <a:r>
              <a:rPr lang="cs-CZ" u="sng" dirty="0" smtClean="0"/>
              <a:t>genotyp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genotyp je vždy </a:t>
            </a:r>
            <a:r>
              <a:rPr lang="cs-CZ" u="sng" dirty="0" smtClean="0"/>
              <a:t>širší</a:t>
            </a:r>
            <a:r>
              <a:rPr lang="cs-CZ" dirty="0" smtClean="0"/>
              <a:t> soubor než fenotyp</a:t>
            </a:r>
          </a:p>
          <a:p>
            <a:pPr>
              <a:buFont typeface="Wingdings" pitchFamily="2" charset="2"/>
              <a:buChar char="Ø"/>
            </a:pPr>
            <a:r>
              <a:rPr lang="cs-CZ" dirty="0" smtClean="0"/>
              <a:t>genotyp určuje rozsah, míru fenotypových možností svého nositele</a:t>
            </a:r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Cest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68</TotalTime>
  <Words>351</Words>
  <Application>Microsoft Office PowerPoint</Application>
  <PresentationFormat>Předvádění na obrazovce (4:3)</PresentationFormat>
  <Paragraphs>58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7" baseType="lpstr">
      <vt:lpstr>Franklin Gothic Book</vt:lpstr>
      <vt:lpstr>Franklin Gothic Medium</vt:lpstr>
      <vt:lpstr>Wingdings</vt:lpstr>
      <vt:lpstr>Wingdings 2</vt:lpstr>
      <vt:lpstr>Cesta</vt:lpstr>
      <vt:lpstr>ZÁKLADNÍ GENETICKÉ POJMY</vt:lpstr>
      <vt:lpstr>ZÁKLADNÍ GENETICKÉ POJMY</vt:lpstr>
      <vt:lpstr>znak - fenotyp</vt:lpstr>
      <vt:lpstr>znak - fenotyp</vt:lpstr>
      <vt:lpstr>znak - fenotyp</vt:lpstr>
      <vt:lpstr>znak - fenotyp</vt:lpstr>
      <vt:lpstr>gen - genotyp</vt:lpstr>
      <vt:lpstr>gen - genotyp</vt:lpstr>
      <vt:lpstr>gen - genotyp</vt:lpstr>
      <vt:lpstr>gen - genotyp</vt:lpstr>
      <vt:lpstr>Pracovní list</vt:lpstr>
      <vt:lpstr>zdroje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GENETICKÉ POJMY</dc:title>
  <dc:creator>Gymnázium</dc:creator>
  <cp:lastModifiedBy>Foller Jiří</cp:lastModifiedBy>
  <cp:revision>13</cp:revision>
  <dcterms:created xsi:type="dcterms:W3CDTF">2014-04-22T15:28:44Z</dcterms:created>
  <dcterms:modified xsi:type="dcterms:W3CDTF">2014-11-11T08:54:20Z</dcterms:modified>
</cp:coreProperties>
</file>