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70" d="100"/>
          <a:sy n="70" d="100"/>
        </p:scale>
        <p:origin x="13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5C052-0043-4237-8321-612F6B1C9FB1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63E37-F5F9-4E98-9E24-BA8194E6AAB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648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63E37-F5F9-4E98-9E24-BA8194E6AABD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401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72C98F4-7F47-4233-9B2C-D60098CAB720}" type="datetimeFigureOut">
              <a:rPr lang="cs-CZ" smtClean="0"/>
              <a:pPr/>
              <a:t>10. 11. 2014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B0AC4B7-E72C-406D-B7D8-21D0511464F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NATURAL DISASTERS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1718" y="4573611"/>
            <a:ext cx="5976666" cy="1752600"/>
          </a:xfrm>
        </p:spPr>
        <p:txBody>
          <a:bodyPr>
            <a:normAutofit/>
          </a:bodyPr>
          <a:lstStyle/>
          <a:p>
            <a:pPr algn="ctr"/>
            <a:r>
              <a:rPr lang="cs-CZ" altLang="cs-CZ" sz="1400" b="1" dirty="0"/>
              <a:t>Výukový materiál EK 01 - </a:t>
            </a:r>
            <a:r>
              <a:rPr lang="cs-CZ" altLang="cs-CZ" sz="1400" b="1" dirty="0" smtClean="0"/>
              <a:t>30</a:t>
            </a:r>
            <a:endParaRPr lang="cs-CZ" altLang="cs-CZ" sz="1400" b="1" dirty="0"/>
          </a:p>
          <a:p>
            <a:pPr algn="ctr"/>
            <a:r>
              <a:rPr lang="cs-CZ" altLang="cs-CZ" sz="1400" b="1" dirty="0"/>
              <a:t>Tvůrce: Mgr. Alena Výborná</a:t>
            </a:r>
          </a:p>
          <a:p>
            <a:pPr algn="ctr"/>
            <a:r>
              <a:rPr lang="cs-CZ" altLang="cs-CZ" sz="1400" b="1" dirty="0"/>
              <a:t>Tvůrce anglické verze: Mgr. Miloslava </a:t>
            </a:r>
            <a:r>
              <a:rPr lang="cs-CZ" altLang="cs-CZ" sz="1400" b="1" dirty="0" err="1"/>
              <a:t>Dorážková</a:t>
            </a:r>
            <a:endParaRPr lang="cs-CZ" altLang="cs-CZ" sz="1400" b="1" dirty="0"/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626" y="620688"/>
            <a:ext cx="4421187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NATURAL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STORMS, HURRICANES, TORNADOS:</a:t>
            </a:r>
          </a:p>
          <a:p>
            <a:r>
              <a:rPr lang="en-GB" dirty="0" smtClean="0"/>
              <a:t>Central Europe – windstorms and hailstorms</a:t>
            </a:r>
          </a:p>
          <a:p>
            <a:r>
              <a:rPr lang="en-GB" dirty="0" smtClean="0"/>
              <a:t>The Caribbean Area – hurricanes and tornados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NATURAL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EXAMPLES OF NATURAL DISASTERS:</a:t>
            </a:r>
          </a:p>
          <a:p>
            <a:r>
              <a:rPr lang="en-GB" dirty="0" smtClean="0"/>
              <a:t>1900 drought in India</a:t>
            </a:r>
          </a:p>
          <a:p>
            <a:r>
              <a:rPr lang="en-GB" dirty="0" smtClean="0"/>
              <a:t>1902 volcanic eruption </a:t>
            </a:r>
            <a:r>
              <a:rPr lang="cs-CZ" dirty="0" smtClean="0"/>
              <a:t>in </a:t>
            </a:r>
            <a:r>
              <a:rPr lang="en-GB" dirty="0" smtClean="0"/>
              <a:t>Martinique</a:t>
            </a:r>
          </a:p>
          <a:p>
            <a:r>
              <a:rPr lang="en-GB" dirty="0" smtClean="0"/>
              <a:t>1906 hurricane </a:t>
            </a:r>
            <a:r>
              <a:rPr lang="cs-CZ" dirty="0" smtClean="0"/>
              <a:t>in </a:t>
            </a:r>
            <a:r>
              <a:rPr lang="en-GB" dirty="0" smtClean="0"/>
              <a:t>Hong Kong</a:t>
            </a:r>
          </a:p>
          <a:p>
            <a:r>
              <a:rPr lang="en-GB" dirty="0" smtClean="0"/>
              <a:t>1938 floods </a:t>
            </a:r>
            <a:r>
              <a:rPr lang="cs-CZ" dirty="0" smtClean="0"/>
              <a:t>in China</a:t>
            </a:r>
            <a:endParaRPr lang="en-GB" dirty="0" smtClean="0"/>
          </a:p>
          <a:p>
            <a:r>
              <a:rPr lang="en-GB" dirty="0" smtClean="0"/>
              <a:t>2011 earthquake and tsunami in Japan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Revision: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1. Which catastrophes are technical?</a:t>
            </a:r>
          </a:p>
          <a:p>
            <a:r>
              <a:rPr lang="en-GB" dirty="0" smtClean="0"/>
              <a:t>2. Are totalitarian regimes social catastrophes?</a:t>
            </a:r>
          </a:p>
          <a:p>
            <a:pPr lvl="1"/>
            <a:r>
              <a:rPr lang="en-GB" dirty="0" smtClean="0"/>
              <a:t>YES</a:t>
            </a:r>
          </a:p>
          <a:p>
            <a:pPr lvl="1"/>
            <a:r>
              <a:rPr lang="en-GB" dirty="0" smtClean="0"/>
              <a:t>NO</a:t>
            </a:r>
          </a:p>
          <a:p>
            <a:r>
              <a:rPr lang="en-GB" dirty="0" smtClean="0"/>
              <a:t>3.  What are the main causes of natural catastrophes?</a:t>
            </a:r>
          </a:p>
          <a:p>
            <a:r>
              <a:rPr lang="en-GB" dirty="0" smtClean="0"/>
              <a:t>4. What does the expression „100-year flood mean</a:t>
            </a:r>
            <a:r>
              <a:rPr lang="cs-CZ" smtClean="0"/>
              <a:t>“</a:t>
            </a:r>
            <a:r>
              <a:rPr lang="en-GB" smtClean="0"/>
              <a:t>?</a:t>
            </a:r>
            <a:endParaRPr lang="en-GB" dirty="0" smtClean="0"/>
          </a:p>
          <a:p>
            <a:r>
              <a:rPr lang="en-GB" dirty="0" smtClean="0"/>
              <a:t>5.  When do landslides appear?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TECHNICAL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Nuclear power plant accidents</a:t>
            </a:r>
          </a:p>
          <a:p>
            <a:r>
              <a:rPr lang="en-GB" dirty="0" smtClean="0"/>
              <a:t>Leakage of dangerous chemicals</a:t>
            </a:r>
          </a:p>
          <a:p>
            <a:r>
              <a:rPr lang="en-GB" dirty="0" smtClean="0"/>
              <a:t>Leakage of oil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SOCIAL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War conflicts</a:t>
            </a:r>
          </a:p>
          <a:p>
            <a:r>
              <a:rPr lang="en-GB" dirty="0" smtClean="0"/>
              <a:t>Totalitarian regimes</a:t>
            </a:r>
          </a:p>
          <a:p>
            <a:r>
              <a:rPr lang="en-GB" dirty="0" smtClean="0"/>
              <a:t>The consequence is a movement of large groups of miserable people</a:t>
            </a:r>
          </a:p>
          <a:p>
            <a:r>
              <a:rPr lang="en-GB" dirty="0" smtClean="0"/>
              <a:t>Humanitarian catastrophes – infectious disease spread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NATURAL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Three main causes:</a:t>
            </a:r>
          </a:p>
          <a:p>
            <a:r>
              <a:rPr lang="en-GB" dirty="0" smtClean="0"/>
              <a:t>Cosmic (a meteorite fall)</a:t>
            </a:r>
          </a:p>
          <a:p>
            <a:r>
              <a:rPr lang="en-GB" dirty="0" smtClean="0"/>
              <a:t>Geologic</a:t>
            </a:r>
          </a:p>
          <a:p>
            <a:r>
              <a:rPr lang="en-GB" dirty="0" smtClean="0"/>
              <a:t>Climatic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NATURAL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EARTHGUAKES:</a:t>
            </a:r>
          </a:p>
          <a:p>
            <a:r>
              <a:rPr lang="en-GB" dirty="0" smtClean="0"/>
              <a:t>Its origin is on boundaries of </a:t>
            </a:r>
            <a:r>
              <a:rPr lang="en-GB" dirty="0" err="1" smtClean="0"/>
              <a:t>lithospheric</a:t>
            </a:r>
            <a:r>
              <a:rPr lang="en-GB" dirty="0" smtClean="0"/>
              <a:t> plates</a:t>
            </a:r>
          </a:p>
          <a:p>
            <a:r>
              <a:rPr lang="en-GB" dirty="0" smtClean="0"/>
              <a:t>It is a consequence of collision, sliding and </a:t>
            </a:r>
            <a:r>
              <a:rPr lang="en-GB" dirty="0" err="1" smtClean="0"/>
              <a:t>subduction</a:t>
            </a:r>
            <a:r>
              <a:rPr lang="en-GB" dirty="0" smtClean="0"/>
              <a:t> </a:t>
            </a:r>
          </a:p>
          <a:p>
            <a:r>
              <a:rPr lang="en-GB" dirty="0" smtClean="0"/>
              <a:t>It causes quakes of the continental crust</a:t>
            </a:r>
          </a:p>
          <a:p>
            <a:endParaRPr lang="cs-CZ" b="1" dirty="0" smtClean="0"/>
          </a:p>
          <a:p>
            <a:endParaRPr lang="cs-CZ" b="1" dirty="0" smtClean="0"/>
          </a:p>
          <a:p>
            <a:r>
              <a:rPr lang="en-GB" b="1" dirty="0" smtClean="0"/>
              <a:t>Tsunami </a:t>
            </a:r>
          </a:p>
          <a:p>
            <a:endParaRPr lang="cs-CZ" dirty="0"/>
          </a:p>
        </p:txBody>
      </p:sp>
      <p:sp>
        <p:nvSpPr>
          <p:cNvPr id="5" name="Vývojový diagram: alternativní postup 4"/>
          <p:cNvSpPr/>
          <p:nvPr/>
        </p:nvSpPr>
        <p:spPr>
          <a:xfrm>
            <a:off x="2915816" y="4797152"/>
            <a:ext cx="2736304" cy="115212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Earthquakes under the sea level, very fast spreading waves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NATURAL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VOLCANIC ERUPTION:</a:t>
            </a:r>
          </a:p>
          <a:p>
            <a:r>
              <a:rPr lang="en-GB" dirty="0" smtClean="0"/>
              <a:t>It accompanies earthquake zones</a:t>
            </a:r>
          </a:p>
          <a:p>
            <a:r>
              <a:rPr lang="en-GB" b="1" dirty="0" smtClean="0"/>
              <a:t>Lava stream</a:t>
            </a:r>
          </a:p>
          <a:p>
            <a:r>
              <a:rPr lang="en-GB" b="1" dirty="0" smtClean="0"/>
              <a:t>Ash clouds</a:t>
            </a:r>
          </a:p>
          <a:p>
            <a:r>
              <a:rPr lang="en-GB" dirty="0" smtClean="0"/>
              <a:t>Lightning and storms are caused by friction of volcanic ash dispersed in the atmosphere</a:t>
            </a:r>
          </a:p>
          <a:p>
            <a:r>
              <a:rPr lang="en-GB" dirty="0" smtClean="0"/>
              <a:t>A rainstorm causes </a:t>
            </a:r>
            <a:r>
              <a:rPr lang="en-GB" b="1" dirty="0" smtClean="0"/>
              <a:t>mud streams = </a:t>
            </a:r>
            <a:r>
              <a:rPr lang="en-GB" dirty="0" smtClean="0"/>
              <a:t>fast moving flood waves of mud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NATURAL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LANDSLIDES:</a:t>
            </a:r>
          </a:p>
          <a:p>
            <a:r>
              <a:rPr lang="en-GB" dirty="0" smtClean="0"/>
              <a:t>After long-term rains and during spring melting</a:t>
            </a:r>
          </a:p>
          <a:p>
            <a:r>
              <a:rPr lang="en-GB" dirty="0" smtClean="0"/>
              <a:t>Slushy masses of rock</a:t>
            </a:r>
            <a:r>
              <a:rPr lang="cs-CZ" dirty="0" smtClean="0"/>
              <a:t>s </a:t>
            </a:r>
            <a:r>
              <a:rPr lang="en-GB" dirty="0" smtClean="0"/>
              <a:t>slide into valley</a:t>
            </a:r>
            <a:r>
              <a:rPr lang="cs-CZ" dirty="0" smtClean="0"/>
              <a:t>s</a:t>
            </a:r>
            <a:r>
              <a:rPr lang="en-GB" dirty="0" smtClean="0"/>
              <a:t> and destroy road</a:t>
            </a:r>
            <a:r>
              <a:rPr lang="cs-CZ" dirty="0" smtClean="0"/>
              <a:t>s</a:t>
            </a:r>
            <a:r>
              <a:rPr lang="en-GB" dirty="0" smtClean="0"/>
              <a:t> and settlements</a:t>
            </a:r>
          </a:p>
          <a:p>
            <a:r>
              <a:rPr lang="en-GB" dirty="0" smtClean="0"/>
              <a:t>In the CR landslides appear in the </a:t>
            </a:r>
            <a:r>
              <a:rPr lang="en-GB" dirty="0" err="1" smtClean="0"/>
              <a:t>Beskydy</a:t>
            </a:r>
            <a:r>
              <a:rPr lang="en-GB" dirty="0" smtClean="0"/>
              <a:t> Mountains and in the Elbe Valley</a:t>
            </a:r>
          </a:p>
          <a:p>
            <a:r>
              <a:rPr lang="en-GB" dirty="0" smtClean="0"/>
              <a:t>In the mountains there are snow and rock avalanches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NATURAL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FLOODS:</a:t>
            </a:r>
          </a:p>
          <a:p>
            <a:r>
              <a:rPr lang="en-GB" dirty="0" smtClean="0"/>
              <a:t>In Europe during spring melting and after heavy rains</a:t>
            </a:r>
          </a:p>
          <a:p>
            <a:r>
              <a:rPr lang="en-GB" dirty="0" smtClean="0"/>
              <a:t>100-year flood = rivers are lifted up to 6 m above their level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NATURAL DISASTERS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DROUGHTS:</a:t>
            </a:r>
          </a:p>
          <a:p>
            <a:r>
              <a:rPr lang="en-GB" dirty="0" smtClean="0"/>
              <a:t>They are the largest disasters in the mankind history</a:t>
            </a:r>
          </a:p>
          <a:p>
            <a:r>
              <a:rPr lang="en-GB" dirty="0" smtClean="0"/>
              <a:t>Many people die because of famine and poverty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184</TotalTime>
  <Words>375</Words>
  <Application>Microsoft Office PowerPoint</Application>
  <PresentationFormat>Předvádění na obrazovce (4:3)</PresentationFormat>
  <Paragraphs>71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Calibri</vt:lpstr>
      <vt:lpstr>Georgia</vt:lpstr>
      <vt:lpstr>Trebuchet MS</vt:lpstr>
      <vt:lpstr>Wingdings 2</vt:lpstr>
      <vt:lpstr>Urbanistický</vt:lpstr>
      <vt:lpstr>NATURAL DISASTERS</vt:lpstr>
      <vt:lpstr>1. TECHNICAL DISASTERS</vt:lpstr>
      <vt:lpstr>2. SOCIAL DISASTERS</vt:lpstr>
      <vt:lpstr>3. NATURAL DISASTERS</vt:lpstr>
      <vt:lpstr>NATURAL DISASTERS</vt:lpstr>
      <vt:lpstr>NATURAL DISASTERS</vt:lpstr>
      <vt:lpstr>NATURAL DISASTERS</vt:lpstr>
      <vt:lpstr>NATURAL DISASTERS</vt:lpstr>
      <vt:lpstr>NATURAL DISASTERS</vt:lpstr>
      <vt:lpstr>NATURAL DISASTERS</vt:lpstr>
      <vt:lpstr>NATURAL DISASTERS</vt:lpstr>
      <vt:lpstr>Revision: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PŘÍRODNÍ KATASTROFY</dc:title>
  <dc:creator>Alča</dc:creator>
  <cp:lastModifiedBy>Foller Jiří</cp:lastModifiedBy>
  <cp:revision>44</cp:revision>
  <dcterms:created xsi:type="dcterms:W3CDTF">2014-04-15T19:29:49Z</dcterms:created>
  <dcterms:modified xsi:type="dcterms:W3CDTF">2014-11-10T11:10:05Z</dcterms:modified>
</cp:coreProperties>
</file>