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2D0F218-CA07-4651-AF72-6BEBDC57CF15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8EFC61C-CA5F-4E54-AE86-60AA41461F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ATMOSPHERE AND ITS PROTECTION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7918" y="4587026"/>
            <a:ext cx="5768417" cy="1752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cs-CZ" altLang="cs-CZ" b="1" dirty="0"/>
              <a:t>Výukový materiál EK 01 - </a:t>
            </a:r>
            <a:r>
              <a:rPr lang="cs-CZ" altLang="cs-CZ" b="1" dirty="0" smtClean="0"/>
              <a:t>29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Alena Výborná</a:t>
            </a:r>
          </a:p>
          <a:p>
            <a:pPr algn="ctr"/>
            <a:r>
              <a:rPr lang="cs-CZ" altLang="cs-CZ" b="1" dirty="0"/>
              <a:t>Tvůrce anglické verze: Mgr. Miloslava </a:t>
            </a:r>
            <a:r>
              <a:rPr lang="cs-CZ" altLang="cs-CZ" b="1" dirty="0" err="1"/>
              <a:t>Dorážková</a:t>
            </a:r>
            <a:endParaRPr lang="cs-CZ" altLang="cs-CZ" b="1" dirty="0"/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26" y="620688"/>
            <a:ext cx="4421187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THE IPORTANCE OF THE ATMOSPHERE FOR 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Structure of the atmosphere and its physical properties (pressure, density and air circulation) have effects on organisms</a:t>
            </a:r>
          </a:p>
          <a:p>
            <a:r>
              <a:rPr lang="en-GB" dirty="0" smtClean="0"/>
              <a:t>It changes solar energy into thermal energy</a:t>
            </a:r>
          </a:p>
          <a:p>
            <a:r>
              <a:rPr lang="en-GB" dirty="0" smtClean="0"/>
              <a:t>It directs the division of warm  and   humidity on the Earth</a:t>
            </a:r>
          </a:p>
          <a:p>
            <a:r>
              <a:rPr lang="en-GB" dirty="0" smtClean="0"/>
              <a:t>A condition of life on the Earth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PROBLEMS OF AIR POLLUTION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EMISSION = </a:t>
            </a:r>
            <a:r>
              <a:rPr lang="en-GB" dirty="0" smtClean="0"/>
              <a:t>substances getting into the atmosphere </a:t>
            </a:r>
            <a:endParaRPr lang="cs-CZ" dirty="0" smtClean="0"/>
          </a:p>
          <a:p>
            <a:r>
              <a:rPr lang="cs-CZ" dirty="0" smtClean="0"/>
              <a:t>POLLUTANTS = </a:t>
            </a:r>
            <a:r>
              <a:rPr lang="en-GB" dirty="0" smtClean="0"/>
              <a:t>substances formed by reactions of emissions </a:t>
            </a:r>
            <a:r>
              <a:rPr lang="cs-CZ" dirty="0" smtClean="0"/>
              <a:t>and</a:t>
            </a:r>
            <a:r>
              <a:rPr lang="en-GB" dirty="0" smtClean="0"/>
              <a:t> air components</a:t>
            </a:r>
            <a:endParaRPr lang="cs-CZ" dirty="0" smtClean="0"/>
          </a:p>
          <a:p>
            <a:r>
              <a:rPr lang="cs-CZ" dirty="0" smtClean="0"/>
              <a:t>SMOG = </a:t>
            </a:r>
            <a:r>
              <a:rPr lang="en-GB" dirty="0" smtClean="0"/>
              <a:t>mixture of emissions and pollutants above industrial agglomerations</a:t>
            </a:r>
          </a:p>
          <a:p>
            <a:r>
              <a:rPr lang="cs-CZ" dirty="0" smtClean="0"/>
              <a:t>INVERSION = </a:t>
            </a:r>
            <a:r>
              <a:rPr lang="en-GB" dirty="0" smtClean="0"/>
              <a:t>thermal inversion            there is no air mix            smog stays near the ground</a:t>
            </a:r>
            <a:endParaRPr lang="en-GB" dirty="0"/>
          </a:p>
        </p:txBody>
      </p:sp>
      <p:sp>
        <p:nvSpPr>
          <p:cNvPr id="4" name="Šipka doprava 3"/>
          <p:cNvSpPr/>
          <p:nvPr/>
        </p:nvSpPr>
        <p:spPr>
          <a:xfrm>
            <a:off x="6300192" y="508518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2627784" y="5589240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PROBLEMS OF AIR POLLUTION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SO2 – is formed by burning fossil fuels</a:t>
            </a:r>
          </a:p>
          <a:p>
            <a:r>
              <a:rPr lang="en-GB" dirty="0" smtClean="0"/>
              <a:t>FREONS – damage ozonosphere</a:t>
            </a:r>
          </a:p>
          <a:p>
            <a:r>
              <a:rPr lang="en-GB" dirty="0" smtClean="0"/>
              <a:t>SOLID EMISSIONS – are formed by burning, mining and modification of raw materials</a:t>
            </a:r>
          </a:p>
          <a:p>
            <a:r>
              <a:rPr lang="en-GB" dirty="0" smtClean="0"/>
              <a:t>LEAD – from exhaust pipes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PERSPECTIVE SOLUTIONS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Reduction of energy consumption </a:t>
            </a:r>
          </a:p>
          <a:p>
            <a:r>
              <a:rPr lang="en-GB" dirty="0" smtClean="0"/>
              <a:t>Restriction of burning of fossil fuels</a:t>
            </a:r>
          </a:p>
          <a:p>
            <a:r>
              <a:rPr lang="en-GB" dirty="0" smtClean="0"/>
              <a:t>Searching of new energetic sources</a:t>
            </a:r>
          </a:p>
          <a:p>
            <a:r>
              <a:rPr lang="en-GB" dirty="0" smtClean="0"/>
              <a:t>Reduction of exhausts</a:t>
            </a:r>
          </a:p>
          <a:p>
            <a:r>
              <a:rPr lang="en-GB" dirty="0" smtClean="0"/>
              <a:t>Use of transport less damaging the environment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Revision: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1. What is the atmosphere?</a:t>
            </a:r>
          </a:p>
          <a:p>
            <a:r>
              <a:rPr lang="en-GB" dirty="0" smtClean="0"/>
              <a:t>2. How do we divide the atmosphere (vertically)?</a:t>
            </a:r>
          </a:p>
          <a:p>
            <a:r>
              <a:rPr lang="en-GB" dirty="0" smtClean="0"/>
              <a:t>3. </a:t>
            </a:r>
            <a:r>
              <a:rPr lang="en-GB" smtClean="0"/>
              <a:t>How much oxygen does the atmosphere contain?</a:t>
            </a:r>
          </a:p>
          <a:p>
            <a:r>
              <a:rPr lang="en-GB" dirty="0" smtClean="0"/>
              <a:t>4. What are emissions?</a:t>
            </a:r>
          </a:p>
          <a:p>
            <a:r>
              <a:rPr lang="en-GB" dirty="0" smtClean="0"/>
              <a:t>5. What are pollutants?</a:t>
            </a:r>
          </a:p>
          <a:p>
            <a:r>
              <a:rPr lang="en-GB" dirty="0" smtClean="0"/>
              <a:t>6. Name some perspectives of air pollution solutions.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HANČOVÁ, Hana, Bohumír JANSKÝ, Hana SRBOVÁ a Václav CÍLEK. </a:t>
            </a:r>
            <a:r>
              <a:rPr lang="cs-CZ" sz="1800" i="1" dirty="0" smtClean="0"/>
              <a:t>Biologie v kostce 1: Obecná biologie. Mikrobiologie. Botanika. Mykologie. Ekologie. Genetika</a:t>
            </a:r>
            <a:r>
              <a:rPr lang="cs-CZ" sz="1800" dirty="0" smtClean="0"/>
              <a:t>. 2.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Fragment, 1999, 112 s. ISBN 80-720-0340-2</a:t>
            </a:r>
          </a:p>
          <a:p>
            <a:r>
              <a:rPr lang="cs-CZ" sz="1800" dirty="0" smtClean="0"/>
              <a:t>BIČÍK, Ivan, Bohumír JANSKÝ, Hana SRBOVÁ a Václav CÍLEK. </a:t>
            </a:r>
            <a:r>
              <a:rPr lang="cs-CZ" sz="1800" i="1" dirty="0" smtClean="0"/>
              <a:t>Přírodní obraz Země: učebnice zeměpisu pro střední školy</a:t>
            </a:r>
            <a:r>
              <a:rPr lang="cs-CZ" sz="1800" dirty="0" smtClean="0"/>
              <a:t>. 1. </a:t>
            </a:r>
            <a:r>
              <a:rPr lang="cs-CZ" sz="1800" dirty="0" err="1" smtClean="0"/>
              <a:t>vyd</a:t>
            </a:r>
            <a:r>
              <a:rPr lang="cs-CZ" sz="1800" dirty="0" smtClean="0"/>
              <a:t>. Praha: Nakladatelství České geografické společnosti, 2001, 135 s. ISBN 80-860-3445-3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ATMOSPHERE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air cover of the Earth</a:t>
            </a:r>
          </a:p>
          <a:p>
            <a:r>
              <a:rPr lang="en-GB" dirty="0" smtClean="0"/>
              <a:t>Reflects solar radiation</a:t>
            </a:r>
          </a:p>
          <a:p>
            <a:r>
              <a:rPr lang="en-GB" dirty="0" smtClean="0"/>
              <a:t>At nights it prevents heat loss from the Earth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ATMOSPHERE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vertical division of the atmosphere:</a:t>
            </a:r>
          </a:p>
          <a:p>
            <a:pPr lvl="1"/>
            <a:r>
              <a:rPr lang="en-GB" dirty="0" smtClean="0"/>
              <a:t>Troposphere (life of organisms)</a:t>
            </a:r>
          </a:p>
          <a:p>
            <a:pPr lvl="1"/>
            <a:r>
              <a:rPr lang="en-GB" dirty="0" smtClean="0"/>
              <a:t>Stratosphere</a:t>
            </a:r>
          </a:p>
          <a:p>
            <a:pPr lvl="1"/>
            <a:r>
              <a:rPr lang="en-GB" dirty="0" smtClean="0"/>
              <a:t>Mesosphere</a:t>
            </a:r>
          </a:p>
          <a:p>
            <a:pPr lvl="1"/>
            <a:r>
              <a:rPr lang="en-GB" dirty="0" smtClean="0"/>
              <a:t>Ionosphere</a:t>
            </a:r>
          </a:p>
          <a:p>
            <a:pPr lvl="1"/>
            <a:r>
              <a:rPr lang="en-GB" dirty="0" smtClean="0"/>
              <a:t>Exosphere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TROPOSPHERE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lowest layer of the Earth's atmosphere</a:t>
            </a:r>
          </a:p>
          <a:p>
            <a:r>
              <a:rPr lang="en-GB" dirty="0" smtClean="0"/>
              <a:t>It extends from Earth's surface to an average height of about 11 km</a:t>
            </a:r>
          </a:p>
          <a:p>
            <a:r>
              <a:rPr lang="en-GB" dirty="0" smtClean="0"/>
              <a:t>80% - 90% air of the atmosphere</a:t>
            </a:r>
          </a:p>
          <a:p>
            <a:r>
              <a:rPr lang="en-GB" dirty="0" smtClean="0"/>
              <a:t>Most meteorological effects takes place there</a:t>
            </a:r>
          </a:p>
          <a:p>
            <a:r>
              <a:rPr lang="en-GB" dirty="0" smtClean="0"/>
              <a:t>Clouds are made there</a:t>
            </a:r>
          </a:p>
          <a:p>
            <a:r>
              <a:rPr lang="en-GB" dirty="0" smtClean="0"/>
              <a:t>Organisms live there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STRUCTURE OF AIR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25112"/>
          </a:xfrm>
        </p:spPr>
        <p:txBody>
          <a:bodyPr/>
          <a:lstStyle/>
          <a:p>
            <a:r>
              <a:rPr lang="cs-CZ" dirty="0" smtClean="0"/>
              <a:t>NITROGEN               78 %</a:t>
            </a:r>
          </a:p>
          <a:p>
            <a:endParaRPr lang="cs-CZ" dirty="0" smtClean="0"/>
          </a:p>
          <a:p>
            <a:r>
              <a:rPr lang="cs-CZ" dirty="0" smtClean="0"/>
              <a:t>OXYGEN              21 %</a:t>
            </a:r>
          </a:p>
          <a:p>
            <a:endParaRPr lang="cs-CZ" dirty="0" smtClean="0"/>
          </a:p>
          <a:p>
            <a:r>
              <a:rPr lang="cs-CZ" dirty="0" smtClean="0"/>
              <a:t>CARBON DIOXIDE                 0,03 %</a:t>
            </a:r>
          </a:p>
          <a:p>
            <a:endParaRPr lang="cs-CZ" dirty="0" smtClean="0"/>
          </a:p>
          <a:p>
            <a:r>
              <a:rPr lang="cs-CZ" dirty="0" smtClean="0"/>
              <a:t>PRECIOUS </a:t>
            </a:r>
            <a:r>
              <a:rPr lang="en-GB" dirty="0" smtClean="0"/>
              <a:t>GASES nearly </a:t>
            </a:r>
            <a:r>
              <a:rPr lang="cs-CZ" dirty="0" smtClean="0"/>
              <a:t>1%</a:t>
            </a:r>
            <a:endParaRPr lang="cs-CZ" dirty="0"/>
          </a:p>
        </p:txBody>
      </p:sp>
      <p:sp>
        <p:nvSpPr>
          <p:cNvPr id="4" name="Vývojový diagram: spojka 3"/>
          <p:cNvSpPr/>
          <p:nvPr/>
        </p:nvSpPr>
        <p:spPr>
          <a:xfrm>
            <a:off x="2915816" y="2132856"/>
            <a:ext cx="792088" cy="7920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</a:t>
            </a:r>
          </a:p>
        </p:txBody>
      </p:sp>
      <p:sp>
        <p:nvSpPr>
          <p:cNvPr id="5" name="Vývojový diagram: spojka 4"/>
          <p:cNvSpPr/>
          <p:nvPr/>
        </p:nvSpPr>
        <p:spPr>
          <a:xfrm>
            <a:off x="2627784" y="3140968"/>
            <a:ext cx="864096" cy="7920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O2</a:t>
            </a:r>
            <a:endParaRPr lang="cs-CZ" dirty="0"/>
          </a:p>
        </p:txBody>
      </p:sp>
      <p:sp>
        <p:nvSpPr>
          <p:cNvPr id="6" name="Vývojový diagram: spojka 5"/>
          <p:cNvSpPr/>
          <p:nvPr/>
        </p:nvSpPr>
        <p:spPr>
          <a:xfrm>
            <a:off x="4283968" y="3933056"/>
            <a:ext cx="1008112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CO2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extends from the Earth's surface to an average height of about 50 – 60 km </a:t>
            </a:r>
          </a:p>
          <a:p>
            <a:r>
              <a:rPr lang="en-GB" dirty="0" smtClean="0"/>
              <a:t>The layer between 25 – 35 km above the Earth is called </a:t>
            </a:r>
            <a:r>
              <a:rPr lang="en-GB" b="1" dirty="0" smtClean="0"/>
              <a:t>ozonosphere</a:t>
            </a:r>
          </a:p>
          <a:p>
            <a:r>
              <a:rPr lang="en-GB" dirty="0" smtClean="0"/>
              <a:t>Ozonosphere contains high concentration of O3</a:t>
            </a:r>
          </a:p>
          <a:p>
            <a:r>
              <a:rPr lang="en-GB" dirty="0" smtClean="0"/>
              <a:t>Ozone layer protects the Earth against UV radiation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MESOSPHERE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extends from the Earth's surface to an average height of about 80 – 85 km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IONOSPHERE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extends from the Earth's surface to an average height of about 800 km</a:t>
            </a:r>
          </a:p>
          <a:p>
            <a:r>
              <a:rPr lang="en-GB" dirty="0" smtClean="0"/>
              <a:t>The air is rarefied there</a:t>
            </a:r>
          </a:p>
          <a:p>
            <a:r>
              <a:rPr lang="en-GB" dirty="0" smtClean="0"/>
              <a:t>It reflects radio waves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EXOSPHERE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outermost layer of the Earth's atmosphere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268</TotalTime>
  <Words>516</Words>
  <Application>Microsoft Office PowerPoint</Application>
  <PresentationFormat>Předvádění na obrazovce (4:3)</PresentationFormat>
  <Paragraphs>80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Georgia</vt:lpstr>
      <vt:lpstr>Trebuchet MS</vt:lpstr>
      <vt:lpstr>Wingdings 2</vt:lpstr>
      <vt:lpstr>Urbanistický</vt:lpstr>
      <vt:lpstr>ATMOSPHERE AND ITS PROTECTION </vt:lpstr>
      <vt:lpstr>ATMOSPHERE</vt:lpstr>
      <vt:lpstr>ATMOSPHERE</vt:lpstr>
      <vt:lpstr>TROPOSPHERE</vt:lpstr>
      <vt:lpstr>STRUCTURE OF AIR</vt:lpstr>
      <vt:lpstr>STRATOSPHERE</vt:lpstr>
      <vt:lpstr>MESOSPHERE</vt:lpstr>
      <vt:lpstr>IONOSPHERE</vt:lpstr>
      <vt:lpstr>EXOSPHERE</vt:lpstr>
      <vt:lpstr>THE IPORTANCE OF THE ATMOSPHERE FOR LIFE</vt:lpstr>
      <vt:lpstr>PROBLEMS OF AIR POLLUTION</vt:lpstr>
      <vt:lpstr>PROBLEMS OF AIR POLLUTION</vt:lpstr>
      <vt:lpstr>PERSPECTIVE SOLUTIONS</vt:lpstr>
      <vt:lpstr>Revision:</vt:lpstr>
      <vt:lpstr>Zdroj: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Alča</dc:creator>
  <cp:lastModifiedBy>Foller Jiří</cp:lastModifiedBy>
  <cp:revision>54</cp:revision>
  <dcterms:created xsi:type="dcterms:W3CDTF">2014-04-08T08:30:39Z</dcterms:created>
  <dcterms:modified xsi:type="dcterms:W3CDTF">2014-11-10T11:08:59Z</dcterms:modified>
</cp:coreProperties>
</file>