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485BEF-A4DE-4203-BA8E-26144041D856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40EAE07-F567-4A76-9381-1AD4DFD133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Global</a:t>
            </a:r>
            <a:r>
              <a:rPr lang="cs-CZ" dirty="0" smtClean="0"/>
              <a:t> </a:t>
            </a:r>
            <a:r>
              <a:rPr lang="cs-CZ" dirty="0" err="1" smtClean="0"/>
              <a:t>environmental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today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74572" y="2977755"/>
            <a:ext cx="5225752" cy="1875656"/>
          </a:xfrm>
        </p:spPr>
        <p:txBody>
          <a:bodyPr>
            <a:norm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23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Tvůrce anglické verze: Mgr. Milan Smejkal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854" y="482128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water</a:t>
            </a:r>
            <a:r>
              <a:rPr lang="cs-CZ" dirty="0"/>
              <a:t> </a:t>
            </a:r>
            <a:r>
              <a:rPr lang="cs-CZ" dirty="0" err="1"/>
              <a:t>pollution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Wastewater</a:t>
            </a:r>
            <a:r>
              <a:rPr lang="cs-CZ" dirty="0" smtClean="0"/>
              <a:t> </a:t>
            </a:r>
            <a:r>
              <a:rPr lang="cs-CZ" dirty="0" err="1" smtClean="0"/>
              <a:t>treatment</a:t>
            </a:r>
            <a:endParaRPr lang="cs-CZ" dirty="0" smtClean="0"/>
          </a:p>
          <a:p>
            <a:r>
              <a:rPr lang="en-US" dirty="0"/>
              <a:t>For a long time </a:t>
            </a:r>
            <a:r>
              <a:rPr lang="cs-CZ" dirty="0" err="1" smtClean="0"/>
              <a:t>we</a:t>
            </a:r>
            <a:r>
              <a:rPr lang="en-US" dirty="0" smtClean="0"/>
              <a:t> </a:t>
            </a:r>
            <a:r>
              <a:rPr lang="en-US" dirty="0"/>
              <a:t>did not deal with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relied on self-cleaning </a:t>
            </a:r>
            <a:r>
              <a:rPr lang="en-US" dirty="0" smtClean="0"/>
              <a:t>water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deposition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sediment, </a:t>
            </a:r>
            <a:r>
              <a:rPr lang="cs-CZ" dirty="0" smtClean="0"/>
              <a:t> </a:t>
            </a:r>
            <a:r>
              <a:rPr lang="cs-CZ" dirty="0" err="1"/>
              <a:t>algae</a:t>
            </a:r>
            <a:r>
              <a:rPr lang="cs-CZ" dirty="0"/>
              <a:t> </a:t>
            </a:r>
            <a:r>
              <a:rPr lang="cs-CZ" dirty="0" err="1" smtClean="0"/>
              <a:t>consumption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nutrients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Controlled</a:t>
            </a:r>
            <a:r>
              <a:rPr lang="cs-CZ" dirty="0" smtClean="0"/>
              <a:t> </a:t>
            </a:r>
            <a:r>
              <a:rPr lang="cs-CZ" dirty="0" err="1"/>
              <a:t>mechanisms</a:t>
            </a:r>
            <a:r>
              <a:rPr lang="cs-CZ" dirty="0"/>
              <a:t> </a:t>
            </a:r>
            <a:r>
              <a:rPr lang="cs-CZ" dirty="0" smtClean="0"/>
              <a:t>:</a:t>
            </a:r>
          </a:p>
          <a:p>
            <a:r>
              <a:rPr lang="cs-CZ" dirty="0" err="1"/>
              <a:t>Wastewater</a:t>
            </a:r>
            <a:r>
              <a:rPr lang="cs-CZ" dirty="0"/>
              <a:t> </a:t>
            </a:r>
            <a:r>
              <a:rPr lang="cs-CZ" dirty="0" err="1"/>
              <a:t>Treatment</a:t>
            </a:r>
            <a:r>
              <a:rPr lang="cs-CZ" dirty="0"/>
              <a:t> Plant</a:t>
            </a:r>
            <a:endParaRPr lang="cs-CZ" dirty="0" smtClean="0"/>
          </a:p>
          <a:p>
            <a:r>
              <a:rPr lang="en-US" dirty="0"/>
              <a:t>Cleaning the sewage lagoons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Worksheets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</a:t>
            </a:r>
            <a:r>
              <a:rPr lang="en-US" dirty="0" err="1" smtClean="0"/>
              <a:t>ame</a:t>
            </a:r>
            <a:r>
              <a:rPr lang="en-US" dirty="0" smtClean="0"/>
              <a:t> </a:t>
            </a:r>
            <a:r>
              <a:rPr lang="en-US" dirty="0"/>
              <a:t>the ecological problems of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mankind</a:t>
            </a:r>
            <a:r>
              <a:rPr lang="en-US" dirty="0"/>
              <a:t>?</a:t>
            </a:r>
            <a:endParaRPr lang="cs-CZ" dirty="0" smtClean="0"/>
          </a:p>
          <a:p>
            <a:r>
              <a:rPr lang="en-US" dirty="0" smtClean="0"/>
              <a:t>W</a:t>
            </a:r>
            <a:r>
              <a:rPr lang="cs-CZ" dirty="0" err="1" smtClean="0"/>
              <a:t>hy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 </a:t>
            </a:r>
            <a:r>
              <a:rPr lang="en-US" dirty="0"/>
              <a:t>global </a:t>
            </a:r>
            <a:r>
              <a:rPr lang="en-US" dirty="0" smtClean="0"/>
              <a:t>warming</a:t>
            </a:r>
            <a:r>
              <a:rPr lang="cs-CZ" dirty="0" smtClean="0"/>
              <a:t> </a:t>
            </a:r>
            <a:r>
              <a:rPr lang="cs-CZ" dirty="0" err="1" smtClean="0"/>
              <a:t>dangerous</a:t>
            </a:r>
            <a:r>
              <a:rPr lang="en-US" dirty="0" smtClean="0"/>
              <a:t>?</a:t>
            </a:r>
            <a:endParaRPr lang="cs-CZ" dirty="0" smtClean="0"/>
          </a:p>
          <a:p>
            <a:r>
              <a:rPr lang="en-US" dirty="0"/>
              <a:t>What causes the depletion of the ozone layer?</a:t>
            </a:r>
            <a:endParaRPr lang="cs-CZ" dirty="0" smtClean="0"/>
          </a:p>
          <a:p>
            <a:r>
              <a:rPr lang="en-US" dirty="0"/>
              <a:t>What is the greenhouse effect?</a:t>
            </a:r>
            <a:endParaRPr lang="cs-CZ" dirty="0" smtClean="0"/>
          </a:p>
          <a:p>
            <a:r>
              <a:rPr lang="en-US" dirty="0"/>
              <a:t>What are the methods of water </a:t>
            </a:r>
            <a:r>
              <a:rPr lang="cs-CZ" dirty="0" err="1" smtClean="0"/>
              <a:t>cleaning</a:t>
            </a:r>
            <a:r>
              <a:rPr lang="en-US" dirty="0" smtClean="0"/>
              <a:t>?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BRANIŠ</a:t>
            </a:r>
            <a:r>
              <a:rPr lang="cs-CZ" dirty="0" smtClean="0"/>
              <a:t>, Martin. </a:t>
            </a:r>
            <a:r>
              <a:rPr lang="cs-CZ" i="1" dirty="0" smtClean="0"/>
              <a:t>Základy ekologie a ochrany životního prostředí: učebnice pro střední školy</a:t>
            </a:r>
            <a:r>
              <a:rPr lang="cs-CZ" dirty="0" smtClean="0"/>
              <a:t>. 3., </a:t>
            </a:r>
            <a:r>
              <a:rPr lang="cs-CZ" dirty="0" err="1" smtClean="0"/>
              <a:t>aktualiz</a:t>
            </a:r>
            <a:r>
              <a:rPr lang="cs-CZ" dirty="0" smtClean="0"/>
              <a:t>. </a:t>
            </a:r>
            <a:r>
              <a:rPr lang="cs-CZ" dirty="0" err="1" smtClean="0"/>
              <a:t>vyd</a:t>
            </a:r>
            <a:r>
              <a:rPr lang="cs-CZ" dirty="0" smtClean="0"/>
              <a:t>. Praha: </a:t>
            </a:r>
            <a:r>
              <a:rPr lang="cs-CZ" dirty="0" err="1" smtClean="0"/>
              <a:t>Informatorium</a:t>
            </a:r>
            <a:r>
              <a:rPr lang="cs-CZ" dirty="0" smtClean="0"/>
              <a:t>, 2004, 203 s. ISBN 80-733-3024-5.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Greenhouse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sun </a:t>
            </a:r>
            <a:r>
              <a:rPr lang="cs-CZ" dirty="0" err="1" smtClean="0"/>
              <a:t>rays</a:t>
            </a:r>
            <a:r>
              <a:rPr lang="cs-CZ" dirty="0" smtClean="0"/>
              <a:t> </a:t>
            </a:r>
            <a:r>
              <a:rPr lang="cs-CZ" dirty="0" err="1" smtClean="0"/>
              <a:t>fall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Earth</a:t>
            </a:r>
            <a:endParaRPr lang="cs-CZ" dirty="0" smtClean="0"/>
          </a:p>
          <a:p>
            <a:r>
              <a:rPr lang="en-US" dirty="0"/>
              <a:t>Some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be reflected from the atmosphere, while others pass through </a:t>
            </a:r>
            <a:r>
              <a:rPr lang="cs-CZ" dirty="0" err="1" smtClean="0"/>
              <a:t>it</a:t>
            </a:r>
            <a:endParaRPr lang="cs-CZ" dirty="0" smtClean="0"/>
          </a:p>
          <a:p>
            <a:r>
              <a:rPr lang="en-US" dirty="0"/>
              <a:t>They hit the Earth's surface and </a:t>
            </a:r>
            <a:r>
              <a:rPr lang="cs-CZ" dirty="0" smtClean="0"/>
              <a:t>are</a:t>
            </a:r>
            <a:r>
              <a:rPr lang="en-US" dirty="0" smtClean="0"/>
              <a:t> </a:t>
            </a:r>
            <a:r>
              <a:rPr lang="en-US" dirty="0"/>
              <a:t>reflected</a:t>
            </a:r>
            <a:endParaRPr lang="cs-CZ" dirty="0" smtClean="0"/>
          </a:p>
          <a:p>
            <a:r>
              <a:rPr lang="en-US" dirty="0"/>
              <a:t>Most rays are absorbed by the </a:t>
            </a:r>
            <a:r>
              <a:rPr lang="cs-CZ" dirty="0" smtClean="0"/>
              <a:t>E</a:t>
            </a:r>
            <a:r>
              <a:rPr lang="en-US" dirty="0" err="1" smtClean="0"/>
              <a:t>arth's</a:t>
            </a:r>
            <a:r>
              <a:rPr lang="en-US" dirty="0" smtClean="0"/>
              <a:t> </a:t>
            </a:r>
            <a:r>
              <a:rPr lang="en-US" dirty="0"/>
              <a:t>surface</a:t>
            </a:r>
            <a:r>
              <a:rPr lang="cs-CZ" dirty="0" smtClean="0"/>
              <a:t>=&gt;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Earth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warmed</a:t>
            </a:r>
            <a:endParaRPr lang="cs-CZ" dirty="0" smtClean="0"/>
          </a:p>
          <a:p>
            <a:r>
              <a:rPr lang="cs-CZ" dirty="0" smtClean="0"/>
              <a:t>=&gt; </a:t>
            </a: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warming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Global</a:t>
            </a:r>
            <a:r>
              <a:rPr lang="cs-CZ" dirty="0" smtClean="0"/>
              <a:t> </a:t>
            </a:r>
            <a:r>
              <a:rPr lang="cs-CZ" dirty="0" err="1" smtClean="0"/>
              <a:t>Warming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Melting of alpine and polar glaciers</a:t>
            </a:r>
            <a:endParaRPr lang="cs-CZ" dirty="0" smtClean="0"/>
          </a:p>
          <a:p>
            <a:r>
              <a:rPr lang="en-US" dirty="0"/>
              <a:t>Increases in the level of the world </a:t>
            </a:r>
            <a:r>
              <a:rPr lang="en-US" dirty="0" smtClean="0"/>
              <a:t>ocean</a:t>
            </a:r>
            <a:r>
              <a:rPr lang="cs-CZ" dirty="0" smtClean="0"/>
              <a:t>s</a:t>
            </a:r>
          </a:p>
          <a:p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climate</a:t>
            </a:r>
            <a:r>
              <a:rPr lang="cs-CZ" dirty="0"/>
              <a:t> </a:t>
            </a:r>
            <a:r>
              <a:rPr lang="cs-CZ" dirty="0" err="1"/>
              <a:t>processes</a:t>
            </a:r>
            <a:r>
              <a:rPr lang="cs-CZ" dirty="0"/>
              <a:t> - </a:t>
            </a:r>
            <a:r>
              <a:rPr lang="cs-CZ" dirty="0" err="1" smtClean="0"/>
              <a:t>precipitations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Depletion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ozone </a:t>
            </a:r>
            <a:r>
              <a:rPr lang="cs-CZ" dirty="0" err="1" smtClean="0"/>
              <a:t>layer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Ozone </a:t>
            </a:r>
            <a:r>
              <a:rPr lang="cs-CZ" dirty="0" err="1" smtClean="0"/>
              <a:t>layer</a:t>
            </a:r>
            <a:r>
              <a:rPr lang="cs-CZ" dirty="0" smtClean="0"/>
              <a:t>:</a:t>
            </a:r>
          </a:p>
          <a:p>
            <a:r>
              <a:rPr lang="cs-CZ" dirty="0" smtClean="0"/>
              <a:t>A 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atmosphere</a:t>
            </a:r>
            <a:endParaRPr lang="cs-CZ" dirty="0" smtClean="0"/>
          </a:p>
          <a:p>
            <a:r>
              <a:rPr lang="cs-CZ" dirty="0" smtClean="0"/>
              <a:t>I</a:t>
            </a:r>
            <a:r>
              <a:rPr lang="en-US" dirty="0" smtClean="0"/>
              <a:t>t </a:t>
            </a:r>
            <a:r>
              <a:rPr lang="en-US" dirty="0"/>
              <a:t>protects the Earth from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UV </a:t>
            </a:r>
            <a:r>
              <a:rPr lang="en-US" dirty="0"/>
              <a:t>radiation impact</a:t>
            </a:r>
            <a:endParaRPr lang="cs-CZ" dirty="0" smtClean="0"/>
          </a:p>
          <a:p>
            <a:r>
              <a:rPr lang="cs-CZ" dirty="0" smtClean="0"/>
              <a:t>UV </a:t>
            </a:r>
            <a:r>
              <a:rPr lang="cs-CZ" dirty="0" err="1" smtClean="0"/>
              <a:t>radiation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Dangerous</a:t>
            </a:r>
            <a:endParaRPr lang="cs-CZ" dirty="0" smtClean="0"/>
          </a:p>
          <a:p>
            <a:r>
              <a:rPr lang="en-US" dirty="0"/>
              <a:t>It blocks photosynthesis, </a:t>
            </a:r>
            <a:r>
              <a:rPr lang="en-US" dirty="0" err="1" smtClean="0"/>
              <a:t>damag</a:t>
            </a:r>
            <a:r>
              <a:rPr lang="cs-CZ" dirty="0" smtClean="0"/>
              <a:t>es</a:t>
            </a:r>
            <a:r>
              <a:rPr lang="en-US" dirty="0" smtClean="0"/>
              <a:t> </a:t>
            </a:r>
            <a:r>
              <a:rPr lang="en-US" dirty="0"/>
              <a:t>plant and animal tissues, threatens human </a:t>
            </a:r>
            <a:r>
              <a:rPr lang="en-US" dirty="0" smtClean="0"/>
              <a:t>health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Depletion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ozone </a:t>
            </a:r>
            <a:r>
              <a:rPr lang="cs-CZ" dirty="0" err="1" smtClean="0"/>
              <a:t>layer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There is only a little of ozone. To be gathered on the Earth´s surface it would be a layer of 3 mm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layer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disrupted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Flying</a:t>
            </a:r>
            <a:r>
              <a:rPr lang="cs-CZ" dirty="0" smtClean="0"/>
              <a:t> </a:t>
            </a:r>
            <a:r>
              <a:rPr lang="cs-CZ" dirty="0" err="1" smtClean="0"/>
              <a:t>meteorites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atmosphere</a:t>
            </a:r>
            <a:endParaRPr lang="cs-CZ" dirty="0" smtClean="0"/>
          </a:p>
          <a:p>
            <a:r>
              <a:rPr lang="cs-CZ" dirty="0" smtClean="0"/>
              <a:t>Solar </a:t>
            </a:r>
            <a:r>
              <a:rPr lang="cs-CZ" dirty="0" err="1" smtClean="0"/>
              <a:t>storms</a:t>
            </a:r>
            <a:endParaRPr lang="cs-CZ" dirty="0" smtClean="0"/>
          </a:p>
          <a:p>
            <a:r>
              <a:rPr lang="cs-CZ" dirty="0" err="1" smtClean="0"/>
              <a:t>Volcanic</a:t>
            </a:r>
            <a:r>
              <a:rPr lang="cs-CZ" dirty="0" smtClean="0"/>
              <a:t> </a:t>
            </a:r>
            <a:r>
              <a:rPr lang="cs-CZ" dirty="0" err="1" smtClean="0"/>
              <a:t>eruptions</a:t>
            </a:r>
            <a:endParaRPr lang="cs-CZ" dirty="0" smtClean="0"/>
          </a:p>
          <a:p>
            <a:r>
              <a:rPr lang="cs-CZ" dirty="0" err="1"/>
              <a:t>Testing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nuclear</a:t>
            </a:r>
            <a:r>
              <a:rPr lang="cs-CZ" dirty="0"/>
              <a:t> </a:t>
            </a:r>
            <a:r>
              <a:rPr lang="cs-CZ" dirty="0" err="1"/>
              <a:t>weapons</a:t>
            </a:r>
            <a:endParaRPr lang="cs-CZ" dirty="0" smtClean="0"/>
          </a:p>
          <a:p>
            <a:r>
              <a:rPr lang="cs-CZ" dirty="0" err="1" smtClean="0"/>
              <a:t>Freons</a:t>
            </a:r>
            <a:endParaRPr lang="cs-CZ" dirty="0" smtClean="0"/>
          </a:p>
          <a:p>
            <a:r>
              <a:rPr lang="en-US" dirty="0"/>
              <a:t>Aircraft </a:t>
            </a:r>
            <a:r>
              <a:rPr lang="en-US" dirty="0" smtClean="0"/>
              <a:t>fly</a:t>
            </a:r>
            <a:r>
              <a:rPr lang="cs-CZ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at higher layers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Depletion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ozone </a:t>
            </a:r>
            <a:r>
              <a:rPr lang="cs-CZ" dirty="0" err="1" smtClean="0"/>
              <a:t>layer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</a:t>
            </a:r>
            <a:r>
              <a:rPr lang="en-US" dirty="0" smtClean="0"/>
              <a:t> </a:t>
            </a:r>
            <a:r>
              <a:rPr lang="en-US" dirty="0"/>
              <a:t>hole in the ozone layer 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Depletion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ozone </a:t>
            </a:r>
            <a:r>
              <a:rPr lang="cs-CZ" dirty="0" err="1" smtClean="0"/>
              <a:t>layer</a:t>
            </a:r>
            <a:endParaRPr lang="cs-CZ" dirty="0" smtClean="0"/>
          </a:p>
          <a:p>
            <a:r>
              <a:rPr lang="en-US" dirty="0"/>
              <a:t>Especially over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err="1" smtClean="0"/>
              <a:t>Antar</a:t>
            </a:r>
            <a:r>
              <a:rPr lang="cs-CZ" dirty="0" err="1" smtClean="0"/>
              <a:t>ctic</a:t>
            </a:r>
            <a:r>
              <a:rPr lang="cs-CZ" dirty="0" smtClean="0"/>
              <a:t> and</a:t>
            </a:r>
            <a:r>
              <a:rPr lang="en-US" dirty="0" smtClean="0"/>
              <a:t> </a:t>
            </a:r>
            <a:r>
              <a:rPr lang="en-US" dirty="0"/>
              <a:t>large cities</a:t>
            </a:r>
            <a:endParaRPr lang="cs-CZ" dirty="0" smtClean="0"/>
          </a:p>
          <a:p>
            <a:r>
              <a:rPr lang="cs-CZ" dirty="0" smtClean="0"/>
              <a:t>UV </a:t>
            </a:r>
            <a:r>
              <a:rPr lang="cs-CZ" dirty="0" err="1" smtClean="0"/>
              <a:t>radiation</a:t>
            </a:r>
            <a:r>
              <a:rPr lang="cs-CZ" dirty="0" smtClean="0"/>
              <a:t> </a:t>
            </a:r>
            <a:r>
              <a:rPr lang="cs-CZ" dirty="0" err="1" smtClean="0"/>
              <a:t>penetrates</a:t>
            </a:r>
            <a:r>
              <a:rPr lang="cs-CZ" dirty="0" smtClean="0"/>
              <a:t> to a </a:t>
            </a:r>
            <a:r>
              <a:rPr lang="cs-CZ" dirty="0" err="1" smtClean="0"/>
              <a:t>large</a:t>
            </a:r>
            <a:r>
              <a:rPr lang="cs-CZ" dirty="0" smtClean="0"/>
              <a:t> </a:t>
            </a:r>
            <a:r>
              <a:rPr lang="cs-CZ" dirty="0" err="1" smtClean="0"/>
              <a:t>extent</a:t>
            </a:r>
            <a:r>
              <a:rPr lang="cs-CZ" dirty="0" smtClean="0"/>
              <a:t> </a:t>
            </a:r>
          </a:p>
          <a:p>
            <a:r>
              <a:rPr lang="cs-CZ" dirty="0" smtClean="0"/>
              <a:t>=&gt; C</a:t>
            </a:r>
            <a:r>
              <a:rPr lang="en-US" dirty="0" err="1" smtClean="0"/>
              <a:t>onvention</a:t>
            </a:r>
            <a:r>
              <a:rPr lang="cs-CZ" dirty="0" smtClean="0"/>
              <a:t>s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protection of the ozone layer as Vienna Agreement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Contamination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drinking</a:t>
            </a:r>
            <a:r>
              <a:rPr lang="cs-CZ" dirty="0"/>
              <a:t> </a:t>
            </a:r>
            <a:r>
              <a:rPr lang="cs-CZ" dirty="0" err="1"/>
              <a:t>water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the spring and pumped water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better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</a:t>
            </a:r>
            <a:r>
              <a:rPr lang="cs-CZ" dirty="0" err="1" smtClean="0"/>
              <a:t>today</a:t>
            </a:r>
            <a:endParaRPr lang="cs-CZ" dirty="0" smtClean="0"/>
          </a:p>
          <a:p>
            <a:r>
              <a:rPr lang="en-US" dirty="0"/>
              <a:t>Many springs and underground water supplies </a:t>
            </a:r>
            <a:r>
              <a:rPr lang="cs-CZ" dirty="0" smtClean="0"/>
              <a:t>are</a:t>
            </a:r>
            <a:r>
              <a:rPr lang="en-US" dirty="0" smtClean="0"/>
              <a:t> </a:t>
            </a:r>
            <a:r>
              <a:rPr lang="cs-CZ" dirty="0" smtClean="0"/>
              <a:t>c</a:t>
            </a:r>
            <a:r>
              <a:rPr lang="en-US" dirty="0" err="1" smtClean="0"/>
              <a:t>urrently</a:t>
            </a:r>
            <a:r>
              <a:rPr lang="en-US" dirty="0" smtClean="0"/>
              <a:t> </a:t>
            </a:r>
            <a:r>
              <a:rPr lang="en-US" dirty="0"/>
              <a:t>polluted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Contamination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drinking</a:t>
            </a:r>
            <a:r>
              <a:rPr lang="cs-CZ" dirty="0" smtClean="0"/>
              <a:t> </a:t>
            </a:r>
            <a:r>
              <a:rPr lang="cs-CZ" dirty="0" err="1" smtClean="0"/>
              <a:t>water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Contamination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caused</a:t>
            </a:r>
            <a:r>
              <a:rPr lang="cs-CZ" dirty="0"/>
              <a:t> by </a:t>
            </a:r>
            <a:r>
              <a:rPr lang="cs-CZ" dirty="0" smtClean="0"/>
              <a:t>:</a:t>
            </a:r>
          </a:p>
          <a:p>
            <a:r>
              <a:rPr lang="cs-CZ" dirty="0" err="1"/>
              <a:t>H</a:t>
            </a:r>
            <a:r>
              <a:rPr lang="cs-CZ" dirty="0" err="1" smtClean="0"/>
              <a:t>uman</a:t>
            </a:r>
            <a:r>
              <a:rPr lang="cs-CZ" dirty="0" smtClean="0"/>
              <a:t> </a:t>
            </a:r>
            <a:r>
              <a:rPr lang="cs-CZ" dirty="0" err="1" smtClean="0"/>
              <a:t>activities</a:t>
            </a:r>
            <a:r>
              <a:rPr lang="cs-CZ" dirty="0" smtClean="0"/>
              <a:t> </a:t>
            </a:r>
            <a:r>
              <a:rPr lang="cs-CZ" dirty="0" err="1" smtClean="0"/>
              <a:t>above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: </a:t>
            </a:r>
          </a:p>
          <a:p>
            <a:r>
              <a:rPr lang="cs-CZ" dirty="0" err="1" smtClean="0"/>
              <a:t>Wastewater</a:t>
            </a:r>
            <a:endParaRPr lang="cs-CZ" dirty="0" smtClean="0"/>
          </a:p>
          <a:p>
            <a:r>
              <a:rPr lang="en-US" dirty="0" smtClean="0"/>
              <a:t>Leak</a:t>
            </a:r>
            <a:r>
              <a:rPr lang="cs-CZ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from soils into groundwater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 err="1"/>
              <a:t>Accidents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 smtClean="0"/>
              <a:t>dangerous</a:t>
            </a:r>
            <a:r>
              <a:rPr lang="cs-CZ" dirty="0" smtClean="0"/>
              <a:t> </a:t>
            </a:r>
            <a:r>
              <a:rPr lang="cs-CZ" dirty="0" err="1"/>
              <a:t>liquids</a:t>
            </a:r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en-US" dirty="0"/>
              <a:t>Contamination of groundwater is a </a:t>
            </a:r>
            <a:r>
              <a:rPr lang="en-US" dirty="0" smtClean="0"/>
              <a:t>long-term</a:t>
            </a:r>
            <a:r>
              <a:rPr lang="cs-CZ" dirty="0" smtClean="0"/>
              <a:t> </a:t>
            </a:r>
            <a:r>
              <a:rPr lang="cs-CZ" dirty="0" err="1" smtClean="0"/>
              <a:t>fact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pollution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oceans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continuous inflow of polluted water from rivers</a:t>
            </a:r>
            <a:endParaRPr lang="cs-CZ" dirty="0" smtClean="0"/>
          </a:p>
          <a:p>
            <a:r>
              <a:rPr lang="cs-CZ" dirty="0" err="1" smtClean="0"/>
              <a:t>Wastewater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seas</a:t>
            </a:r>
            <a:endParaRPr lang="cs-CZ" dirty="0" smtClean="0"/>
          </a:p>
          <a:p>
            <a:r>
              <a:rPr lang="cs-CZ" dirty="0" err="1"/>
              <a:t>Radioactive</a:t>
            </a:r>
            <a:r>
              <a:rPr lang="cs-CZ" dirty="0"/>
              <a:t> </a:t>
            </a:r>
            <a:r>
              <a:rPr lang="cs-CZ" dirty="0" err="1"/>
              <a:t>waste</a:t>
            </a:r>
            <a:endParaRPr lang="cs-CZ" dirty="0" smtClean="0"/>
          </a:p>
          <a:p>
            <a:r>
              <a:rPr lang="cs-CZ" dirty="0" err="1"/>
              <a:t>Accidents</a:t>
            </a:r>
            <a:r>
              <a:rPr lang="cs-CZ" dirty="0"/>
              <a:t> </a:t>
            </a:r>
            <a:r>
              <a:rPr lang="cs-CZ" dirty="0" err="1"/>
              <a:t>involving</a:t>
            </a:r>
            <a:r>
              <a:rPr lang="cs-CZ" dirty="0"/>
              <a:t> </a:t>
            </a:r>
            <a:r>
              <a:rPr lang="cs-CZ" dirty="0" err="1"/>
              <a:t>tankers</a:t>
            </a:r>
            <a:r>
              <a:rPr lang="cs-CZ" dirty="0"/>
              <a:t> </a:t>
            </a:r>
            <a:r>
              <a:rPr lang="cs-CZ" dirty="0" smtClean="0"/>
              <a:t>=&gt; </a:t>
            </a:r>
            <a:r>
              <a:rPr lang="cs-CZ" dirty="0" err="1"/>
              <a:t>extensive</a:t>
            </a:r>
            <a:r>
              <a:rPr lang="cs-CZ" dirty="0"/>
              <a:t> </a:t>
            </a:r>
            <a:r>
              <a:rPr lang="cs-CZ" dirty="0" err="1"/>
              <a:t>coastal</a:t>
            </a:r>
            <a:r>
              <a:rPr lang="cs-CZ" dirty="0"/>
              <a:t> </a:t>
            </a:r>
            <a:r>
              <a:rPr lang="cs-CZ" dirty="0" err="1"/>
              <a:t>ecological</a:t>
            </a:r>
            <a:r>
              <a:rPr lang="cs-CZ" dirty="0"/>
              <a:t> </a:t>
            </a:r>
            <a:r>
              <a:rPr lang="cs-CZ" dirty="0" err="1" smtClean="0"/>
              <a:t>disasters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561</TotalTime>
  <Words>427</Words>
  <Application>Microsoft Office PowerPoint</Application>
  <PresentationFormat>Předvádění na obrazovce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Franklin Gothic Book</vt:lpstr>
      <vt:lpstr>Franklin Gothic Medium</vt:lpstr>
      <vt:lpstr>Wingdings 2</vt:lpstr>
      <vt:lpstr>Cesta</vt:lpstr>
      <vt:lpstr>Global environmental problems today</vt:lpstr>
      <vt:lpstr>Greenhouse Effect</vt:lpstr>
      <vt:lpstr>Global Warming</vt:lpstr>
      <vt:lpstr>Depletion of the ozone layer</vt:lpstr>
      <vt:lpstr>Depletion of the ozone layer</vt:lpstr>
      <vt:lpstr>Depletion of the ozone layer</vt:lpstr>
      <vt:lpstr>Contamination of drinking water</vt:lpstr>
      <vt:lpstr>Contamination of drinking water</vt:lpstr>
      <vt:lpstr>pollution of the oceans</vt:lpstr>
      <vt:lpstr>water pollution</vt:lpstr>
      <vt:lpstr>Worksheets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Lenovo</dc:creator>
  <cp:lastModifiedBy>Foller Jiří</cp:lastModifiedBy>
  <cp:revision>66</cp:revision>
  <dcterms:created xsi:type="dcterms:W3CDTF">2014-07-06T14:18:27Z</dcterms:created>
  <dcterms:modified xsi:type="dcterms:W3CDTF">2014-11-11T08:16:22Z</dcterms:modified>
</cp:coreProperties>
</file>