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3DDE94-C803-4B20-BA3C-4FB67F12BF7B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D19E44-C1B2-40E0-8DCD-A0C3095F11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6493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Mistletoe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hlinkClick r:id="rId3" tooltip="Mistletoe"/>
              </a:rPr>
              <a:t>Mistletoe</a:t>
            </a:r>
            <a:r>
              <a:rPr lang="en-US" dirty="0" smtClean="0"/>
              <a:t> is an obligate stem </a:t>
            </a:r>
            <a:r>
              <a:rPr lang="en-US" dirty="0" err="1" smtClean="0"/>
              <a:t>hemiparasite</a:t>
            </a:r>
            <a:r>
              <a:rPr lang="en-US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D19E44-C1B2-40E0-8DCD-A0C3095F116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5606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C24B-4829-4DDB-9409-402A42AD14EF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EB7B4D0-4F5B-4303-86DC-C32EA57D16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C24B-4829-4DDB-9409-402A42AD14EF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B4D0-4F5B-4303-86DC-C32EA57D16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C24B-4829-4DDB-9409-402A42AD14EF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B4D0-4F5B-4303-86DC-C32EA57D16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C24B-4829-4DDB-9409-402A42AD14EF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EB7B4D0-4F5B-4303-86DC-C32EA57D16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C24B-4829-4DDB-9409-402A42AD14EF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B4D0-4F5B-4303-86DC-C32EA57D16F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C24B-4829-4DDB-9409-402A42AD14EF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B4D0-4F5B-4303-86DC-C32EA57D16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C24B-4829-4DDB-9409-402A42AD14EF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EB7B4D0-4F5B-4303-86DC-C32EA57D16F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C24B-4829-4DDB-9409-402A42AD14EF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B4D0-4F5B-4303-86DC-C32EA57D16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C24B-4829-4DDB-9409-402A42AD14EF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B4D0-4F5B-4303-86DC-C32EA57D16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C24B-4829-4DDB-9409-402A42AD14EF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B4D0-4F5B-4303-86DC-C32EA57D16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C24B-4829-4DDB-9409-402A42AD14EF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B4D0-4F5B-4303-86DC-C32EA57D16F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5AEC24B-4829-4DDB-9409-402A42AD14EF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EB7B4D0-4F5B-4303-86DC-C32EA57D16F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Mutual relations of organisms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/>
              <a:t>in </a:t>
            </a:r>
            <a:r>
              <a:rPr lang="en-US" dirty="0"/>
              <a:t>nature 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33375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2286000" y="241333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cs-CZ" altLang="cs-CZ" sz="1400" dirty="0"/>
              <a:t>Výukový materiál EK 01 - </a:t>
            </a:r>
            <a:r>
              <a:rPr lang="cs-CZ" altLang="cs-CZ" sz="1400" dirty="0" smtClean="0"/>
              <a:t>21</a:t>
            </a:r>
            <a:endParaRPr lang="cs-CZ" altLang="cs-CZ" sz="1400" dirty="0"/>
          </a:p>
          <a:p>
            <a:pPr algn="ctr"/>
            <a:r>
              <a:rPr lang="cs-CZ" altLang="cs-CZ" sz="1400" dirty="0"/>
              <a:t>Tvůrce: Ing. Marie Jiráková</a:t>
            </a:r>
          </a:p>
          <a:p>
            <a:pPr algn="ctr"/>
            <a:r>
              <a:rPr lang="cs-CZ" altLang="cs-CZ" sz="1400" dirty="0"/>
              <a:t>Tvůrce anglické verze: Mgr. Milan Smejkal</a:t>
            </a:r>
          </a:p>
          <a:p>
            <a:pPr algn="ctr"/>
            <a:r>
              <a:rPr lang="cs-CZ" altLang="cs-CZ" sz="1400" dirty="0"/>
              <a:t>Projekt: S anglickým jazykem do dalších předmětů</a:t>
            </a:r>
          </a:p>
          <a:p>
            <a:pPr algn="ctr"/>
            <a:r>
              <a:rPr lang="cs-CZ" altLang="cs-CZ" sz="1400" dirty="0"/>
              <a:t>Registrační číslo: CZ.1.07/1.1.36/03.0005</a:t>
            </a:r>
          </a:p>
          <a:p>
            <a:pPr algn="ctr"/>
            <a:r>
              <a:rPr lang="cs-CZ" altLang="cs-CZ" sz="1400" dirty="0"/>
              <a:t>Tento projekt je spolufinancován ESF a SR ČR</a:t>
            </a:r>
            <a:endParaRPr lang="cs-CZ" altLang="cs-CZ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Relationships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organisms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err="1"/>
              <a:t>Protocooperation</a:t>
            </a:r>
            <a:r>
              <a:rPr lang="cs-CZ" dirty="0"/>
              <a:t> </a:t>
            </a:r>
            <a:r>
              <a:rPr lang="cs-CZ" dirty="0" smtClean="0"/>
              <a:t>:</a:t>
            </a:r>
          </a:p>
          <a:p>
            <a:r>
              <a:rPr lang="en-US" dirty="0"/>
              <a:t>The relationship between pollinators and plants </a:t>
            </a:r>
            <a:endParaRPr lang="cs-CZ" dirty="0" smtClean="0"/>
          </a:p>
          <a:p>
            <a:r>
              <a:rPr lang="cs-CZ" dirty="0" err="1" smtClean="0"/>
              <a:t>Comparatively</a:t>
            </a:r>
            <a:r>
              <a:rPr lang="cs-CZ" dirty="0" smtClean="0"/>
              <a:t> free link</a:t>
            </a:r>
          </a:p>
          <a:p>
            <a:r>
              <a:rPr lang="en-US" dirty="0"/>
              <a:t>They feed on plant juices + pollinating </a:t>
            </a:r>
            <a:r>
              <a:rPr lang="en-US" dirty="0" smtClean="0"/>
              <a:t>plant</a:t>
            </a:r>
            <a:r>
              <a:rPr lang="cs-CZ" dirty="0" smtClean="0"/>
              <a:t>s</a:t>
            </a:r>
          </a:p>
          <a:p>
            <a:r>
              <a:rPr lang="en-US" dirty="0"/>
              <a:t>Sometimes </a:t>
            </a:r>
            <a:r>
              <a:rPr lang="en-US" dirty="0" smtClean="0"/>
              <a:t> </a:t>
            </a:r>
            <a:r>
              <a:rPr lang="en-US" dirty="0"/>
              <a:t>only one species of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en-US" dirty="0" smtClean="0"/>
              <a:t>insect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pollinate</a:t>
            </a:r>
            <a:r>
              <a:rPr lang="cs-CZ" dirty="0" smtClean="0"/>
              <a:t>  </a:t>
            </a:r>
            <a:r>
              <a:rPr lang="cs-CZ" dirty="0" err="1" smtClean="0"/>
              <a:t>certain</a:t>
            </a:r>
            <a:r>
              <a:rPr lang="cs-CZ" dirty="0" smtClean="0"/>
              <a:t> </a:t>
            </a:r>
            <a:r>
              <a:rPr lang="cs-CZ" dirty="0" err="1" smtClean="0"/>
              <a:t>plants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Relationships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oranisms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Cooperation</a:t>
            </a:r>
            <a:r>
              <a:rPr lang="cs-CZ" dirty="0" smtClean="0"/>
              <a:t>:</a:t>
            </a:r>
          </a:p>
          <a:p>
            <a:r>
              <a:rPr lang="cs-CZ" dirty="0" err="1" smtClean="0"/>
              <a:t>Cooperation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individuals</a:t>
            </a:r>
            <a:r>
              <a:rPr lang="cs-CZ" dirty="0" smtClean="0"/>
              <a:t> </a:t>
            </a:r>
          </a:p>
          <a:p>
            <a:r>
              <a:rPr lang="en-US" smtClean="0"/>
              <a:t>A bird </a:t>
            </a:r>
            <a:r>
              <a:rPr lang="en-US" dirty="0" err="1" smtClean="0"/>
              <a:t>honeyguide</a:t>
            </a:r>
            <a:r>
              <a:rPr lang="en-US" dirty="0" smtClean="0"/>
              <a:t> feeds on honey and beeswax in most  species  and it can break  even bee nests. Its screaming is heard by baboons </a:t>
            </a:r>
            <a:r>
              <a:rPr lang="cs-CZ" dirty="0" err="1" smtClean="0"/>
              <a:t>or</a:t>
            </a:r>
            <a:r>
              <a:rPr lang="en-US" dirty="0" smtClean="0"/>
              <a:t> honey badgers and they can  take honey from the nest.</a:t>
            </a:r>
            <a:endParaRPr lang="cs-CZ" dirty="0" smtClean="0"/>
          </a:p>
          <a:p>
            <a:r>
              <a:rPr lang="en-US" dirty="0"/>
              <a:t>Or a bird </a:t>
            </a:r>
            <a:r>
              <a:rPr lang="en-US" dirty="0" err="1"/>
              <a:t>honeyguide</a:t>
            </a:r>
            <a:r>
              <a:rPr lang="en-US" dirty="0"/>
              <a:t> + natives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Worksheet</a:t>
            </a:r>
            <a:r>
              <a:rPr lang="cs-CZ" dirty="0" smtClean="0"/>
              <a:t> - </a:t>
            </a:r>
            <a:r>
              <a:rPr lang="cs-CZ" dirty="0" err="1" smtClean="0"/>
              <a:t>Questions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a hemiparasite?</a:t>
            </a:r>
          </a:p>
          <a:p>
            <a:r>
              <a:rPr lang="cs-CZ" dirty="0" err="1" smtClean="0"/>
              <a:t>Why</a:t>
            </a:r>
            <a:r>
              <a:rPr lang="cs-CZ" dirty="0" smtClean="0"/>
              <a:t> are species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wild</a:t>
            </a:r>
            <a:r>
              <a:rPr lang="cs-CZ" dirty="0" smtClean="0"/>
              <a:t> </a:t>
            </a:r>
            <a:r>
              <a:rPr lang="cs-CZ" dirty="0" err="1" smtClean="0"/>
              <a:t>competing</a:t>
            </a:r>
            <a:r>
              <a:rPr lang="cs-CZ" dirty="0" smtClean="0"/>
              <a:t>?</a:t>
            </a:r>
          </a:p>
          <a:p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symbiosis</a:t>
            </a:r>
            <a:r>
              <a:rPr lang="cs-CZ" dirty="0"/>
              <a:t>? </a:t>
            </a:r>
            <a:endParaRPr lang="cs-CZ" dirty="0" smtClean="0"/>
          </a:p>
          <a:p>
            <a:r>
              <a:rPr lang="en-US" dirty="0"/>
              <a:t>What are the types of parasites? </a:t>
            </a:r>
            <a:endParaRPr lang="cs-CZ" dirty="0" smtClean="0"/>
          </a:p>
          <a:p>
            <a:r>
              <a:rPr lang="en-US" dirty="0"/>
              <a:t>What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coexistence </a:t>
            </a:r>
            <a:r>
              <a:rPr lang="en-US" dirty="0"/>
              <a:t>of </a:t>
            </a:r>
            <a:r>
              <a:rPr lang="cs-CZ" dirty="0"/>
              <a:t>a</a:t>
            </a:r>
            <a:r>
              <a:rPr lang="en-US" dirty="0" smtClean="0"/>
              <a:t> </a:t>
            </a:r>
            <a:r>
              <a:rPr lang="en-US" dirty="0"/>
              <a:t>sponge with green </a:t>
            </a:r>
            <a:r>
              <a:rPr lang="en-US" dirty="0" smtClean="0"/>
              <a:t>alga</a:t>
            </a:r>
            <a:r>
              <a:rPr lang="cs-CZ" dirty="0" smtClean="0"/>
              <a:t>e</a:t>
            </a:r>
            <a:r>
              <a:rPr lang="en-US" dirty="0" smtClean="0"/>
              <a:t> </a:t>
            </a:r>
            <a:r>
              <a:rPr lang="en-US" dirty="0"/>
              <a:t>in a lichen? </a:t>
            </a:r>
            <a:br>
              <a:rPr lang="en-US" dirty="0"/>
            </a:br>
            <a:endParaRPr lang="cs-CZ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Sources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BRANIŠ, Martin. </a:t>
            </a:r>
            <a:r>
              <a:rPr lang="cs-CZ" i="1" dirty="0" smtClean="0"/>
              <a:t>Základy ekologie a ochrany životního prostředí: učebnice pro střední školy</a:t>
            </a:r>
            <a:r>
              <a:rPr lang="cs-CZ" dirty="0" smtClean="0"/>
              <a:t>. 3., </a:t>
            </a:r>
            <a:r>
              <a:rPr lang="cs-CZ" dirty="0" err="1" smtClean="0"/>
              <a:t>aktualiz</a:t>
            </a:r>
            <a:r>
              <a:rPr lang="cs-CZ" dirty="0" smtClean="0"/>
              <a:t>. </a:t>
            </a:r>
            <a:r>
              <a:rPr lang="cs-CZ" dirty="0" err="1" smtClean="0"/>
              <a:t>vyd</a:t>
            </a:r>
            <a:r>
              <a:rPr lang="cs-CZ" dirty="0" smtClean="0"/>
              <a:t>. Praha: </a:t>
            </a:r>
            <a:r>
              <a:rPr lang="cs-CZ" dirty="0" err="1" smtClean="0"/>
              <a:t>Informatorium</a:t>
            </a:r>
            <a:r>
              <a:rPr lang="cs-CZ" dirty="0" smtClean="0"/>
              <a:t>, 2004, 203 s. ISBN 80-733-3024-5.</a:t>
            </a:r>
            <a:endParaRPr lang="cs-CZ" smtClean="0"/>
          </a:p>
          <a:p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Relationships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organisms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Relations between individuals of </a:t>
            </a:r>
            <a:r>
              <a:rPr lang="cs-CZ" dirty="0" err="1" smtClean="0"/>
              <a:t>one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species - intraspecific </a:t>
            </a:r>
            <a:endParaRPr lang="cs-CZ" dirty="0" smtClean="0"/>
          </a:p>
          <a:p>
            <a:r>
              <a:rPr lang="en-US" dirty="0"/>
              <a:t>Relations between individuals of different species - interspecific 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Relationships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organisms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Competition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/>
              <a:t>B</a:t>
            </a:r>
            <a:r>
              <a:rPr lang="cs-CZ" dirty="0" smtClean="0"/>
              <a:t>asic </a:t>
            </a:r>
            <a:r>
              <a:rPr lang="cs-CZ" dirty="0" err="1"/>
              <a:t>relationship</a:t>
            </a:r>
            <a:r>
              <a:rPr lang="cs-CZ" dirty="0"/>
              <a:t> </a:t>
            </a:r>
            <a:endParaRPr lang="cs-CZ" dirty="0" smtClean="0"/>
          </a:p>
          <a:p>
            <a:r>
              <a:rPr lang="en-US" dirty="0"/>
              <a:t>Fight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en-US" dirty="0" smtClean="0"/>
              <a:t>the </a:t>
            </a:r>
            <a:r>
              <a:rPr lang="cs-CZ" dirty="0" err="1" smtClean="0"/>
              <a:t>life</a:t>
            </a:r>
            <a:r>
              <a:rPr lang="cs-CZ" dirty="0" smtClean="0"/>
              <a:t> </a:t>
            </a:r>
            <a:r>
              <a:rPr lang="en-US" dirty="0" smtClean="0"/>
              <a:t>conditions  </a:t>
            </a:r>
            <a:r>
              <a:rPr lang="en-US" dirty="0"/>
              <a:t>- water, space, light, food </a:t>
            </a:r>
            <a:endParaRPr lang="cs-CZ" dirty="0" smtClean="0"/>
          </a:p>
          <a:p>
            <a:r>
              <a:rPr lang="en-US" dirty="0"/>
              <a:t>Between individuals of the same species and other species </a:t>
            </a:r>
            <a:endParaRPr lang="cs-CZ" dirty="0" smtClean="0"/>
          </a:p>
          <a:p>
            <a:r>
              <a:rPr lang="en-US" dirty="0"/>
              <a:t>Among the individuals of one species - </a:t>
            </a:r>
            <a:br>
              <a:rPr lang="en-US" dirty="0"/>
            </a:br>
            <a:r>
              <a:rPr lang="cs-CZ" dirty="0" smtClean="0"/>
              <a:t>a </a:t>
            </a:r>
            <a:r>
              <a:rPr lang="en-US" dirty="0" smtClean="0"/>
              <a:t>fight </a:t>
            </a:r>
            <a:r>
              <a:rPr lang="en-US" dirty="0"/>
              <a:t>for </a:t>
            </a:r>
            <a:r>
              <a:rPr lang="cs-CZ" dirty="0" smtClean="0"/>
              <a:t>a </a:t>
            </a:r>
            <a:r>
              <a:rPr lang="en-US" dirty="0" smtClean="0"/>
              <a:t>territory </a:t>
            </a:r>
            <a:r>
              <a:rPr lang="en-US" dirty="0"/>
              <a:t>- singers </a:t>
            </a:r>
            <a:r>
              <a:rPr lang="cs-CZ" dirty="0" smtClean="0"/>
              <a:t>- </a:t>
            </a:r>
            <a:r>
              <a:rPr lang="en-US" dirty="0" smtClean="0"/>
              <a:t>competition </a:t>
            </a:r>
            <a:r>
              <a:rPr lang="en-US" dirty="0"/>
              <a:t>for </a:t>
            </a:r>
            <a:r>
              <a:rPr lang="cs-CZ" dirty="0" smtClean="0"/>
              <a:t>a </a:t>
            </a:r>
            <a:r>
              <a:rPr lang="en-US" dirty="0" smtClean="0"/>
              <a:t>selection </a:t>
            </a:r>
            <a:r>
              <a:rPr lang="en-US" dirty="0"/>
              <a:t>of a partner - </a:t>
            </a:r>
            <a:r>
              <a:rPr lang="en-US" dirty="0" smtClean="0"/>
              <a:t> </a:t>
            </a:r>
            <a:r>
              <a:rPr lang="en-US" dirty="0"/>
              <a:t>deer </a:t>
            </a:r>
            <a:r>
              <a:rPr lang="cs-CZ" dirty="0" err="1" smtClean="0"/>
              <a:t>fights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686800" cy="838200"/>
          </a:xfrm>
        </p:spPr>
        <p:txBody>
          <a:bodyPr/>
          <a:lstStyle/>
          <a:p>
            <a:r>
              <a:rPr lang="cs-CZ" dirty="0" err="1"/>
              <a:t>Relationships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organisms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/>
              <a:t>o</a:t>
            </a:r>
            <a:r>
              <a:rPr lang="en-US" dirty="0" err="1" smtClean="0"/>
              <a:t>ften</a:t>
            </a:r>
            <a:r>
              <a:rPr lang="en-US" dirty="0" smtClean="0"/>
              <a:t> </a:t>
            </a:r>
            <a:r>
              <a:rPr lang="en-US" dirty="0"/>
              <a:t>true,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one</a:t>
            </a:r>
            <a:r>
              <a:rPr lang="cs-CZ" dirty="0" smtClean="0"/>
              <a:t> </a:t>
            </a:r>
            <a:r>
              <a:rPr lang="en-US" dirty="0" smtClean="0"/>
              <a:t>who </a:t>
            </a:r>
            <a:r>
              <a:rPr lang="en-US" dirty="0"/>
              <a:t>comes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first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„</a:t>
            </a:r>
            <a:r>
              <a:rPr lang="cs-CZ" dirty="0" err="1" smtClean="0"/>
              <a:t>winner</a:t>
            </a:r>
            <a:r>
              <a:rPr lang="cs-CZ" dirty="0" smtClean="0"/>
              <a:t>“ </a:t>
            </a:r>
            <a:r>
              <a:rPr lang="en-US" dirty="0" smtClean="0"/>
              <a:t>  </a:t>
            </a:r>
            <a:r>
              <a:rPr lang="en-US" dirty="0"/>
              <a:t>- trees </a:t>
            </a:r>
            <a:r>
              <a:rPr lang="cs-CZ" dirty="0"/>
              <a:t>– „ </a:t>
            </a:r>
            <a:r>
              <a:rPr lang="cs-CZ" dirty="0" err="1"/>
              <a:t>Finders</a:t>
            </a:r>
            <a:r>
              <a:rPr lang="cs-CZ" dirty="0"/>
              <a:t> </a:t>
            </a:r>
            <a:r>
              <a:rPr lang="cs-CZ" dirty="0" err="1" smtClean="0"/>
              <a:t>keepers</a:t>
            </a:r>
            <a:r>
              <a:rPr lang="cs-CZ" dirty="0" smtClean="0"/>
              <a:t>“</a:t>
            </a:r>
          </a:p>
          <a:p>
            <a:r>
              <a:rPr lang="cs-CZ" dirty="0" err="1" smtClean="0"/>
              <a:t>Plants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compete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each</a:t>
            </a:r>
            <a:r>
              <a:rPr lang="cs-CZ" dirty="0" smtClean="0"/>
              <a:t> </a:t>
            </a:r>
            <a:r>
              <a:rPr lang="cs-CZ" dirty="0" err="1" smtClean="0"/>
              <a:t>other</a:t>
            </a:r>
            <a:r>
              <a:rPr lang="cs-CZ" dirty="0" smtClean="0"/>
              <a:t> by </a:t>
            </a:r>
            <a:r>
              <a:rPr lang="cs-CZ" dirty="0" err="1" smtClean="0"/>
              <a:t>means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roots</a:t>
            </a:r>
            <a:r>
              <a:rPr lang="cs-CZ" dirty="0" smtClean="0"/>
              <a:t>, </a:t>
            </a: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cs-CZ" dirty="0" err="1" smtClean="0"/>
              <a:t>also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use </a:t>
            </a:r>
            <a:r>
              <a:rPr lang="cs-CZ" dirty="0" err="1" smtClean="0"/>
              <a:t>secretions</a:t>
            </a:r>
            <a:r>
              <a:rPr lang="cs-CZ" dirty="0" smtClean="0"/>
              <a:t>  – </a:t>
            </a:r>
            <a:r>
              <a:rPr lang="cs-CZ" dirty="0" err="1" smtClean="0"/>
              <a:t>wormwood</a:t>
            </a:r>
            <a:r>
              <a:rPr lang="cs-CZ" dirty="0" smtClean="0"/>
              <a:t>, </a:t>
            </a:r>
            <a:r>
              <a:rPr lang="cs-CZ" dirty="0" err="1" smtClean="0"/>
              <a:t>couch</a:t>
            </a:r>
            <a:r>
              <a:rPr lang="cs-CZ" dirty="0" smtClean="0"/>
              <a:t>. </a:t>
            </a: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/>
              <a:t>c</a:t>
            </a:r>
            <a:r>
              <a:rPr lang="en-US" dirty="0" err="1" smtClean="0"/>
              <a:t>ompetition</a:t>
            </a:r>
            <a:r>
              <a:rPr lang="en-US" dirty="0" smtClean="0"/>
              <a:t> </a:t>
            </a:r>
            <a:r>
              <a:rPr lang="en-US" dirty="0"/>
              <a:t>may lead to suppression of other species, </a:t>
            </a:r>
            <a:r>
              <a:rPr lang="en-US" dirty="0" smtClean="0"/>
              <a:t>or</a:t>
            </a:r>
            <a:r>
              <a:rPr lang="cs-CZ" dirty="0" smtClean="0"/>
              <a:t> to </a:t>
            </a:r>
            <a:r>
              <a:rPr lang="cs-CZ" dirty="0" err="1" smtClean="0"/>
              <a:t>establish</a:t>
            </a:r>
            <a:r>
              <a:rPr lang="cs-CZ" dirty="0" smtClean="0"/>
              <a:t> a </a:t>
            </a:r>
            <a:r>
              <a:rPr lang="cs-CZ" dirty="0" err="1" smtClean="0"/>
              <a:t>state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equilibration </a:t>
            </a:r>
            <a:endParaRPr lang="cs-CZ" dirty="0" smtClean="0"/>
          </a:p>
          <a:p>
            <a:r>
              <a:rPr lang="cs-CZ" dirty="0" smtClean="0"/>
              <a:t>Species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exist</a:t>
            </a:r>
            <a:r>
              <a:rPr lang="cs-CZ" dirty="0" smtClean="0"/>
              <a:t> </a:t>
            </a:r>
            <a:r>
              <a:rPr lang="cs-CZ" dirty="0" err="1" smtClean="0"/>
              <a:t>one</a:t>
            </a:r>
            <a:r>
              <a:rPr lang="cs-CZ" dirty="0" smtClean="0"/>
              <a:t> </a:t>
            </a:r>
            <a:r>
              <a:rPr lang="cs-CZ" dirty="0" err="1" smtClean="0"/>
              <a:t>next</a:t>
            </a:r>
            <a:r>
              <a:rPr lang="cs-CZ" dirty="0" smtClean="0"/>
              <a:t> to </a:t>
            </a:r>
            <a:r>
              <a:rPr lang="cs-CZ" dirty="0" err="1" smtClean="0"/>
              <a:t>another</a:t>
            </a:r>
            <a:r>
              <a:rPr lang="cs-CZ" dirty="0" smtClean="0"/>
              <a:t>  =&gt; </a:t>
            </a:r>
            <a:r>
              <a:rPr lang="cs-CZ" dirty="0" err="1"/>
              <a:t>coexistence</a:t>
            </a:r>
            <a:r>
              <a:rPr lang="cs-CZ" dirty="0"/>
              <a:t> </a:t>
            </a:r>
            <a:endParaRPr lang="cs-CZ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Relationships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organisms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err="1" smtClean="0"/>
              <a:t>Predation</a:t>
            </a:r>
            <a:r>
              <a:rPr lang="cs-CZ" dirty="0" smtClean="0"/>
              <a:t>:</a:t>
            </a:r>
          </a:p>
          <a:p>
            <a:r>
              <a:rPr lang="cs-CZ" dirty="0" err="1" smtClean="0"/>
              <a:t>Among</a:t>
            </a:r>
            <a:r>
              <a:rPr lang="cs-CZ" dirty="0" smtClean="0"/>
              <a:t> </a:t>
            </a:r>
            <a:r>
              <a:rPr lang="cs-CZ" dirty="0" err="1"/>
              <a:t>the</a:t>
            </a:r>
            <a:r>
              <a:rPr lang="cs-CZ" dirty="0"/>
              <a:t> species </a:t>
            </a:r>
            <a:endParaRPr lang="cs-CZ" dirty="0" smtClean="0"/>
          </a:p>
          <a:p>
            <a:r>
              <a:rPr lang="en-US" dirty="0"/>
              <a:t>One body becomes </a:t>
            </a:r>
            <a:r>
              <a:rPr lang="cs-CZ" dirty="0" smtClean="0"/>
              <a:t>a </a:t>
            </a:r>
            <a:r>
              <a:rPr lang="en-US" dirty="0" smtClean="0"/>
              <a:t>prey </a:t>
            </a:r>
            <a:r>
              <a:rPr lang="en-US" dirty="0"/>
              <a:t>to the </a:t>
            </a:r>
            <a:r>
              <a:rPr lang="cs-CZ" dirty="0" err="1" smtClean="0"/>
              <a:t>other</a:t>
            </a:r>
            <a:r>
              <a:rPr lang="en-US" dirty="0" smtClean="0"/>
              <a:t> </a:t>
            </a:r>
            <a:endParaRPr lang="cs-CZ" dirty="0" smtClean="0"/>
          </a:p>
          <a:p>
            <a:r>
              <a:rPr lang="cs-CZ" dirty="0" err="1" smtClean="0"/>
              <a:t>Predator</a:t>
            </a:r>
            <a:r>
              <a:rPr lang="cs-CZ" dirty="0" smtClean="0"/>
              <a:t> x </a:t>
            </a:r>
            <a:r>
              <a:rPr lang="cs-CZ" dirty="0" err="1" smtClean="0"/>
              <a:t>pray</a:t>
            </a:r>
            <a:endParaRPr lang="cs-CZ" dirty="0" smtClean="0"/>
          </a:p>
          <a:p>
            <a:r>
              <a:rPr lang="cs-CZ" dirty="0" err="1" smtClean="0"/>
              <a:t>Predator</a:t>
            </a:r>
            <a:r>
              <a:rPr lang="cs-CZ" dirty="0" smtClean="0"/>
              <a:t> – </a:t>
            </a:r>
            <a:r>
              <a:rPr lang="cs-CZ" dirty="0" err="1"/>
              <a:t>carnivore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herbivore</a:t>
            </a:r>
            <a:r>
              <a:rPr lang="cs-CZ" dirty="0"/>
              <a:t> </a:t>
            </a:r>
            <a:endParaRPr lang="cs-CZ" dirty="0" smtClean="0"/>
          </a:p>
          <a:p>
            <a:r>
              <a:rPr lang="en-US" dirty="0"/>
              <a:t>Carnivore kills the prey, herbivore may not kill the organism </a:t>
            </a:r>
            <a:endParaRPr lang="cs-CZ" dirty="0" smtClean="0"/>
          </a:p>
          <a:p>
            <a:r>
              <a:rPr lang="cs-CZ" dirty="0" smtClean="0"/>
              <a:t>=&gt; </a:t>
            </a:r>
            <a:r>
              <a:rPr lang="cs-CZ" dirty="0" err="1"/>
              <a:t>protective</a:t>
            </a:r>
            <a:r>
              <a:rPr lang="cs-CZ" dirty="0"/>
              <a:t> </a:t>
            </a:r>
            <a:r>
              <a:rPr lang="cs-CZ" dirty="0" err="1"/>
              <a:t>measures</a:t>
            </a:r>
            <a:r>
              <a:rPr lang="cs-CZ" dirty="0"/>
              <a:t> </a:t>
            </a:r>
            <a:endParaRPr lang="cs-CZ" dirty="0" smtClean="0"/>
          </a:p>
          <a:p>
            <a:r>
              <a:rPr lang="en-US" dirty="0"/>
              <a:t>Plants - substances that advise the predator - onion</a:t>
            </a:r>
            <a:endParaRPr lang="cs-CZ" dirty="0" smtClean="0"/>
          </a:p>
          <a:p>
            <a:r>
              <a:rPr lang="cs-CZ" dirty="0" smtClean="0"/>
              <a:t>            - </a:t>
            </a:r>
            <a:r>
              <a:rPr lang="en-US" dirty="0" smtClean="0"/>
              <a:t>spiny </a:t>
            </a:r>
            <a:r>
              <a:rPr lang="en-US" dirty="0"/>
              <a:t>outgrowths </a:t>
            </a:r>
            <a:r>
              <a:rPr lang="cs-CZ" dirty="0" smtClean="0"/>
              <a:t>o</a:t>
            </a:r>
            <a:r>
              <a:rPr lang="en-US" dirty="0" smtClean="0"/>
              <a:t>n </a:t>
            </a:r>
            <a:r>
              <a:rPr lang="en-US" dirty="0"/>
              <a:t>the leaves and stems </a:t>
            </a:r>
            <a:endParaRPr lang="cs-CZ" dirty="0" smtClean="0"/>
          </a:p>
          <a:p>
            <a:r>
              <a:rPr lang="cs-CZ" dirty="0" err="1"/>
              <a:t>Animals</a:t>
            </a:r>
            <a:r>
              <a:rPr lang="cs-CZ" dirty="0"/>
              <a:t> - </a:t>
            </a:r>
            <a:r>
              <a:rPr lang="cs-CZ" dirty="0" err="1" smtClean="0"/>
              <a:t>colour</a:t>
            </a:r>
            <a:r>
              <a:rPr lang="cs-CZ" dirty="0"/>
              <a:t>, </a:t>
            </a:r>
            <a:r>
              <a:rPr lang="cs-CZ" dirty="0" err="1"/>
              <a:t>smelling</a:t>
            </a:r>
            <a:r>
              <a:rPr lang="cs-CZ" dirty="0"/>
              <a:t> </a:t>
            </a:r>
            <a:r>
              <a:rPr lang="cs-CZ" dirty="0" err="1"/>
              <a:t>feces</a:t>
            </a:r>
            <a:r>
              <a:rPr lang="cs-CZ" dirty="0"/>
              <a:t> 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686800" cy="838200"/>
          </a:xfrm>
        </p:spPr>
        <p:txBody>
          <a:bodyPr/>
          <a:lstStyle/>
          <a:p>
            <a:r>
              <a:rPr lang="cs-CZ" dirty="0" err="1"/>
              <a:t>Relationships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organisms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Parasitism</a:t>
            </a:r>
            <a:r>
              <a:rPr lang="cs-CZ" dirty="0"/>
              <a:t>: </a:t>
            </a:r>
            <a:endParaRPr lang="cs-CZ" dirty="0" smtClean="0"/>
          </a:p>
          <a:p>
            <a:r>
              <a:rPr lang="en-US" dirty="0"/>
              <a:t>Organisms </a:t>
            </a:r>
            <a:r>
              <a:rPr lang="cs-CZ" dirty="0" err="1" smtClean="0"/>
              <a:t>sponge</a:t>
            </a:r>
            <a:r>
              <a:rPr lang="en-US" dirty="0" smtClean="0"/>
              <a:t> </a:t>
            </a:r>
            <a:r>
              <a:rPr lang="en-US" dirty="0"/>
              <a:t>on the bodies or the metabolic products of </a:t>
            </a:r>
            <a:r>
              <a:rPr lang="cs-CZ" dirty="0" err="1" smtClean="0"/>
              <a:t>other</a:t>
            </a:r>
            <a:r>
              <a:rPr lang="en-US" dirty="0" smtClean="0"/>
              <a:t> organism</a:t>
            </a:r>
            <a:r>
              <a:rPr lang="cs-CZ" dirty="0" smtClean="0"/>
              <a:t>s</a:t>
            </a:r>
            <a:r>
              <a:rPr lang="en-US" dirty="0" smtClean="0"/>
              <a:t> </a:t>
            </a:r>
            <a:endParaRPr lang="cs-CZ" dirty="0" smtClean="0"/>
          </a:p>
          <a:p>
            <a:r>
              <a:rPr lang="en-US" dirty="0"/>
              <a:t>A special type of predation </a:t>
            </a:r>
            <a:endParaRPr lang="cs-CZ" dirty="0" smtClean="0"/>
          </a:p>
          <a:p>
            <a:r>
              <a:rPr lang="cs-CZ" dirty="0" smtClean="0"/>
              <a:t>Parasite x host</a:t>
            </a:r>
          </a:p>
          <a:p>
            <a:r>
              <a:rPr lang="cs-CZ" dirty="0" smtClean="0"/>
              <a:t>Real </a:t>
            </a:r>
            <a:r>
              <a:rPr lang="cs-CZ" dirty="0"/>
              <a:t>parasite (</a:t>
            </a:r>
            <a:r>
              <a:rPr lang="cs-CZ" dirty="0" err="1" smtClean="0"/>
              <a:t>holoparasite</a:t>
            </a:r>
            <a:r>
              <a:rPr lang="cs-CZ" dirty="0" smtClean="0"/>
              <a:t>) </a:t>
            </a:r>
            <a:r>
              <a:rPr lang="cs-CZ" dirty="0"/>
              <a:t>- </a:t>
            </a:r>
            <a:r>
              <a:rPr lang="cs-CZ" dirty="0" err="1"/>
              <a:t>heterotrophs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Hemiparasite –</a:t>
            </a:r>
            <a:r>
              <a:rPr lang="cs-CZ" dirty="0" err="1"/>
              <a:t>autotrophs</a:t>
            </a:r>
            <a:r>
              <a:rPr lang="cs-CZ" dirty="0"/>
              <a:t> </a:t>
            </a:r>
            <a:r>
              <a:rPr lang="cs-CZ" dirty="0" smtClean="0"/>
              <a:t>  – </a:t>
            </a:r>
            <a:r>
              <a:rPr lang="en-US" dirty="0"/>
              <a:t>only needs minerals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host </a:t>
            </a:r>
            <a:r>
              <a:rPr lang="en-US" dirty="0"/>
              <a:t>- mistletoe </a:t>
            </a:r>
            <a:r>
              <a:rPr lang="cs-CZ" dirty="0" smtClean="0"/>
              <a:t> 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Relationships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organisms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err="1"/>
              <a:t>Ectoparasites</a:t>
            </a:r>
            <a:r>
              <a:rPr lang="cs-CZ" dirty="0"/>
              <a:t> (</a:t>
            </a:r>
            <a:r>
              <a:rPr lang="cs-CZ" dirty="0" err="1"/>
              <a:t>external</a:t>
            </a:r>
            <a:r>
              <a:rPr lang="cs-CZ" dirty="0"/>
              <a:t>) x </a:t>
            </a:r>
            <a:r>
              <a:rPr lang="cs-CZ" dirty="0" err="1"/>
              <a:t>endoparasites</a:t>
            </a:r>
            <a:r>
              <a:rPr lang="cs-CZ" dirty="0"/>
              <a:t> (</a:t>
            </a:r>
            <a:r>
              <a:rPr lang="cs-CZ" dirty="0" err="1"/>
              <a:t>internal</a:t>
            </a:r>
            <a:r>
              <a:rPr lang="cs-CZ" dirty="0"/>
              <a:t>) </a:t>
            </a:r>
            <a:endParaRPr lang="cs-CZ" dirty="0" smtClean="0"/>
          </a:p>
          <a:p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en-US" dirty="0" smtClean="0"/>
              <a:t> feed </a:t>
            </a:r>
            <a:r>
              <a:rPr lang="en-US" dirty="0"/>
              <a:t>on the body fluids, tissues, body parts ... </a:t>
            </a:r>
            <a:endParaRPr lang="cs-CZ" dirty="0" smtClean="0"/>
          </a:p>
          <a:p>
            <a:r>
              <a:rPr lang="en-US" dirty="0"/>
              <a:t>Some organisms are parasites only at a certain stage of development </a:t>
            </a:r>
            <a:endParaRPr lang="cs-CZ" dirty="0" smtClean="0"/>
          </a:p>
          <a:p>
            <a:r>
              <a:rPr lang="en-US" dirty="0"/>
              <a:t>For example. </a:t>
            </a:r>
            <a:r>
              <a:rPr lang="cs-CZ" dirty="0" smtClean="0"/>
              <a:t>A f</a:t>
            </a:r>
            <a:r>
              <a:rPr lang="en-US" dirty="0" smtClean="0"/>
              <a:t>lea</a:t>
            </a:r>
            <a:r>
              <a:rPr lang="en-US" dirty="0"/>
              <a:t>: </a:t>
            </a:r>
            <a:r>
              <a:rPr lang="cs-CZ" dirty="0" smtClean="0"/>
              <a:t>a </a:t>
            </a:r>
            <a:r>
              <a:rPr lang="en-US" dirty="0" smtClean="0"/>
              <a:t>larva </a:t>
            </a:r>
            <a:r>
              <a:rPr lang="en-US" dirty="0"/>
              <a:t>lives freely and eat </a:t>
            </a:r>
            <a:r>
              <a:rPr lang="en-US" dirty="0" smtClean="0"/>
              <a:t>org</a:t>
            </a:r>
            <a:r>
              <a:rPr lang="cs-CZ" dirty="0" err="1" smtClean="0"/>
              <a:t>anic</a:t>
            </a:r>
            <a:r>
              <a:rPr lang="cs-CZ" dirty="0" smtClean="0"/>
              <a:t> </a:t>
            </a:r>
            <a:r>
              <a:rPr lang="en-US" dirty="0" smtClean="0"/>
              <a:t>residues </a:t>
            </a:r>
            <a:r>
              <a:rPr lang="cs-CZ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</a:t>
            </a:r>
            <a:r>
              <a:rPr lang="en-US" dirty="0" smtClean="0"/>
              <a:t>adult</a:t>
            </a:r>
            <a:r>
              <a:rPr lang="cs-CZ" dirty="0" smtClean="0"/>
              <a:t>s</a:t>
            </a:r>
            <a:r>
              <a:rPr lang="en-US" dirty="0" smtClean="0"/>
              <a:t> </a:t>
            </a:r>
            <a:r>
              <a:rPr lang="en-US" dirty="0"/>
              <a:t>feed on blood </a:t>
            </a:r>
            <a:endParaRPr lang="cs-CZ" dirty="0" smtClean="0"/>
          </a:p>
          <a:p>
            <a:r>
              <a:rPr lang="cs-CZ" dirty="0" err="1" smtClean="0"/>
              <a:t>Endoparasites</a:t>
            </a:r>
            <a:r>
              <a:rPr lang="cs-CZ" dirty="0" smtClean="0"/>
              <a:t> – </a:t>
            </a:r>
            <a:r>
              <a:rPr lang="cs-CZ" b="1" i="1" dirty="0" err="1"/>
              <a:t>Schistosoma</a:t>
            </a:r>
            <a:r>
              <a:rPr lang="cs-CZ" b="1" i="1" dirty="0"/>
              <a:t> </a:t>
            </a:r>
            <a:r>
              <a:rPr lang="cs-CZ" b="1" i="1" dirty="0" err="1"/>
              <a:t>haematobium</a:t>
            </a:r>
            <a:r>
              <a:rPr lang="cs-CZ" dirty="0" smtClean="0"/>
              <a:t> - </a:t>
            </a:r>
            <a:r>
              <a:rPr lang="cs-CZ" b="1" dirty="0" err="1"/>
              <a:t>blood</a:t>
            </a:r>
            <a:r>
              <a:rPr lang="cs-CZ" b="1" dirty="0"/>
              <a:t> </a:t>
            </a:r>
            <a:r>
              <a:rPr lang="cs-CZ" b="1" dirty="0" err="1"/>
              <a:t>flukes</a:t>
            </a:r>
            <a:r>
              <a:rPr lang="cs-CZ" b="1"/>
              <a:t> </a:t>
            </a:r>
            <a:r>
              <a:rPr lang="cs-CZ" b="1" smtClean="0"/>
              <a:t> </a:t>
            </a:r>
            <a:r>
              <a:rPr lang="cs-CZ" smtClean="0"/>
              <a:t>=&gt;</a:t>
            </a:r>
            <a:r>
              <a:rPr lang="cs-CZ" dirty="0"/>
              <a:t>cystitis  </a:t>
            </a:r>
            <a:endParaRPr lang="cs-CZ" dirty="0" smtClean="0"/>
          </a:p>
          <a:p>
            <a:r>
              <a:rPr lang="cs-CZ" dirty="0" err="1" smtClean="0"/>
              <a:t>Ectoparasites</a:t>
            </a:r>
            <a:r>
              <a:rPr lang="cs-CZ" dirty="0" smtClean="0"/>
              <a:t> – </a:t>
            </a:r>
            <a:r>
              <a:rPr lang="cs-CZ" dirty="0" err="1" smtClean="0"/>
              <a:t>fleas</a:t>
            </a:r>
            <a:r>
              <a:rPr lang="cs-CZ" dirty="0" smtClean="0"/>
              <a:t>, </a:t>
            </a:r>
            <a:r>
              <a:rPr lang="cs-CZ" dirty="0" err="1" smtClean="0"/>
              <a:t>lice</a:t>
            </a:r>
            <a:r>
              <a:rPr lang="cs-CZ" dirty="0" smtClean="0"/>
              <a:t>, </a:t>
            </a:r>
            <a:r>
              <a:rPr lang="cs-CZ" dirty="0" err="1" smtClean="0"/>
              <a:t>ticks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Relationships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organisms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lot of </a:t>
            </a:r>
            <a:r>
              <a:rPr lang="en-US" dirty="0" smtClean="0"/>
              <a:t>parasites</a:t>
            </a:r>
            <a:r>
              <a:rPr lang="cs-CZ" dirty="0" smtClean="0"/>
              <a:t> are </a:t>
            </a:r>
            <a:r>
              <a:rPr lang="en-US" dirty="0" smtClean="0"/>
              <a:t> </a:t>
            </a:r>
            <a:r>
              <a:rPr lang="en-US" dirty="0"/>
              <a:t>pathogens </a:t>
            </a:r>
            <a:endParaRPr lang="cs-CZ" dirty="0" smtClean="0"/>
          </a:p>
          <a:p>
            <a:r>
              <a:rPr lang="en-US" dirty="0"/>
              <a:t>Especially those feeding on body fluids </a:t>
            </a:r>
            <a:endParaRPr lang="cs-CZ" dirty="0" smtClean="0"/>
          </a:p>
          <a:p>
            <a:r>
              <a:rPr lang="en-US" dirty="0"/>
              <a:t>In the Middle Ages </a:t>
            </a:r>
            <a:r>
              <a:rPr lang="cs-CZ" dirty="0" err="1" smtClean="0"/>
              <a:t>there</a:t>
            </a:r>
            <a:r>
              <a:rPr lang="cs-CZ" dirty="0" smtClean="0"/>
              <a:t> </a:t>
            </a:r>
            <a:r>
              <a:rPr lang="cs-CZ" dirty="0" err="1" smtClean="0"/>
              <a:t>were</a:t>
            </a:r>
            <a:r>
              <a:rPr lang="en-US" dirty="0" smtClean="0"/>
              <a:t>  </a:t>
            </a:r>
            <a:r>
              <a:rPr lang="en-US" dirty="0"/>
              <a:t>fleas that </a:t>
            </a:r>
            <a:r>
              <a:rPr lang="en-US" dirty="0" err="1" smtClean="0"/>
              <a:t>carr</a:t>
            </a:r>
            <a:r>
              <a:rPr lang="cs-CZ" dirty="0" err="1" smtClean="0"/>
              <a:t>ied</a:t>
            </a:r>
            <a:r>
              <a:rPr lang="en-US" dirty="0" smtClean="0"/>
              <a:t> </a:t>
            </a:r>
            <a:r>
              <a:rPr lang="en-US" dirty="0"/>
              <a:t>the plague bacteria </a:t>
            </a:r>
            <a:endParaRPr lang="cs-CZ" dirty="0" smtClean="0"/>
          </a:p>
          <a:p>
            <a:r>
              <a:rPr lang="en-US" dirty="0"/>
              <a:t>Today, for example ticks, which can transmit viruses that cause meningitis and bacteria that are causing Lyme disease 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Relationships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organisms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Symbiosis</a:t>
            </a:r>
            <a:r>
              <a:rPr lang="cs-CZ" dirty="0"/>
              <a:t>: </a:t>
            </a:r>
            <a:endParaRPr lang="cs-CZ" dirty="0" smtClean="0"/>
          </a:p>
          <a:p>
            <a:r>
              <a:rPr lang="en-US" dirty="0"/>
              <a:t>Fixed coexistence of two species </a:t>
            </a:r>
            <a:endParaRPr lang="cs-CZ" dirty="0" smtClean="0"/>
          </a:p>
          <a:p>
            <a:r>
              <a:rPr lang="en-US" dirty="0"/>
              <a:t>Mutually beneficial co-existence - </a:t>
            </a:r>
            <a:r>
              <a:rPr lang="en-US" dirty="0" smtClean="0"/>
              <a:t> grow</a:t>
            </a:r>
            <a:r>
              <a:rPr lang="cs-CZ" dirty="0" err="1" smtClean="0"/>
              <a:t>ing</a:t>
            </a:r>
            <a:r>
              <a:rPr lang="en-US" dirty="0" smtClean="0"/>
              <a:t>, </a:t>
            </a:r>
            <a:r>
              <a:rPr lang="cs-CZ" dirty="0" smtClean="0"/>
              <a:t>food</a:t>
            </a:r>
            <a:r>
              <a:rPr lang="en-US" dirty="0" smtClean="0"/>
              <a:t>, </a:t>
            </a:r>
            <a:r>
              <a:rPr lang="en-US" dirty="0"/>
              <a:t>reproduction </a:t>
            </a:r>
            <a:endParaRPr lang="cs-CZ" dirty="0" smtClean="0"/>
          </a:p>
          <a:p>
            <a:r>
              <a:rPr lang="cs-CZ" dirty="0" err="1"/>
              <a:t>Lichen</a:t>
            </a:r>
            <a:r>
              <a:rPr lang="cs-CZ" dirty="0"/>
              <a:t> - </a:t>
            </a:r>
            <a:r>
              <a:rPr lang="cs-CZ" dirty="0" err="1"/>
              <a:t>sponge</a:t>
            </a:r>
            <a:r>
              <a:rPr lang="cs-CZ" dirty="0"/>
              <a:t> + green </a:t>
            </a:r>
            <a:r>
              <a:rPr lang="cs-CZ" dirty="0" err="1"/>
              <a:t>algae</a:t>
            </a:r>
            <a:r>
              <a:rPr lang="cs-CZ" dirty="0"/>
              <a:t> </a:t>
            </a:r>
            <a:endParaRPr lang="cs-CZ" dirty="0" smtClean="0"/>
          </a:p>
          <a:p>
            <a:r>
              <a:rPr lang="en-US" dirty="0" smtClean="0"/>
              <a:t>Legume </a:t>
            </a:r>
            <a:r>
              <a:rPr lang="en-US" dirty="0"/>
              <a:t>plants + bacteria can bind nitrogen 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937</TotalTime>
  <Words>578</Words>
  <Application>Microsoft Office PowerPoint</Application>
  <PresentationFormat>Předvádění na obrazovce (4:3)</PresentationFormat>
  <Paragraphs>77</Paragraphs>
  <Slides>13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Calibri</vt:lpstr>
      <vt:lpstr>Franklin Gothic Book</vt:lpstr>
      <vt:lpstr>Franklin Gothic Medium</vt:lpstr>
      <vt:lpstr>Wingdings 2</vt:lpstr>
      <vt:lpstr>Cesta</vt:lpstr>
      <vt:lpstr>Mutual relations of organisms  in nature </vt:lpstr>
      <vt:lpstr>Relationships between organisms </vt:lpstr>
      <vt:lpstr>Relationships between organisms </vt:lpstr>
      <vt:lpstr>Relationships between organisms </vt:lpstr>
      <vt:lpstr>Relationships between organisms </vt:lpstr>
      <vt:lpstr>Relationships between organisms </vt:lpstr>
      <vt:lpstr>Relationships between organisms </vt:lpstr>
      <vt:lpstr>Relationships between organisms</vt:lpstr>
      <vt:lpstr>Relationships between organisms</vt:lpstr>
      <vt:lpstr>Relationships between organisms</vt:lpstr>
      <vt:lpstr>Relationships between oranisms</vt:lpstr>
      <vt:lpstr>Worksheet - Questions</vt:lpstr>
      <vt:lpstr>Sources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Vzájemné vztahy organismů v přírodě</dc:title>
  <dc:creator>Lenovo</dc:creator>
  <cp:lastModifiedBy>Foller Jiří</cp:lastModifiedBy>
  <cp:revision>105</cp:revision>
  <dcterms:created xsi:type="dcterms:W3CDTF">2014-07-09T15:44:26Z</dcterms:created>
  <dcterms:modified xsi:type="dcterms:W3CDTF">2014-11-11T07:02:41Z</dcterms:modified>
</cp:coreProperties>
</file>