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61" r:id="rId4"/>
    <p:sldId id="274" r:id="rId5"/>
    <p:sldId id="262" r:id="rId6"/>
    <p:sldId id="273" r:id="rId7"/>
    <p:sldId id="263" r:id="rId8"/>
    <p:sldId id="271" r:id="rId9"/>
    <p:sldId id="258" r:id="rId10"/>
    <p:sldId id="265" r:id="rId11"/>
    <p:sldId id="267" r:id="rId12"/>
    <p:sldId id="270" r:id="rId13"/>
    <p:sldId id="259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AD7693F-F3A0-4898-B639-308EE6CEF789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D1EC99D-F57D-495D-8003-B83D4DFBC45B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211960" y="2996952"/>
            <a:ext cx="2520280" cy="797474"/>
          </a:xfrm>
        </p:spPr>
        <p:txBody>
          <a:bodyPr/>
          <a:lstStyle/>
          <a:p>
            <a:r>
              <a:rPr lang="cs-CZ" dirty="0" err="1" smtClean="0"/>
              <a:t>Ecosystem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cs-CZ" altLang="cs-CZ" dirty="0"/>
              <a:t>Výukový materiál EK 01 - </a:t>
            </a:r>
            <a:r>
              <a:rPr lang="cs-CZ" altLang="cs-CZ" dirty="0" smtClean="0"/>
              <a:t>20</a:t>
            </a:r>
            <a:endParaRPr lang="cs-CZ" altLang="cs-CZ" dirty="0"/>
          </a:p>
          <a:p>
            <a:pPr algn="ctr"/>
            <a:r>
              <a:rPr lang="cs-CZ" altLang="cs-CZ" dirty="0"/>
              <a:t>Tvůrce: Ing. Marie Jiráková</a:t>
            </a:r>
          </a:p>
          <a:p>
            <a:pPr algn="ctr"/>
            <a:r>
              <a:rPr lang="cs-CZ" altLang="cs-CZ" dirty="0"/>
              <a:t>Tvůrce anglické verze: Mgr. Milan Smejkal</a:t>
            </a:r>
          </a:p>
          <a:p>
            <a:pPr algn="ctr"/>
            <a:r>
              <a:rPr lang="cs-CZ" altLang="cs-CZ" dirty="0"/>
              <a:t>Projekt: S anglickým jazykem do dalších předmětů</a:t>
            </a:r>
          </a:p>
          <a:p>
            <a:pPr algn="ctr"/>
            <a:r>
              <a:rPr lang="cs-CZ" altLang="cs-CZ" dirty="0"/>
              <a:t>Registrační číslo: CZ.1.07/1.1.36/03.0005</a:t>
            </a:r>
          </a:p>
          <a:p>
            <a:pPr algn="ctr"/>
            <a:r>
              <a:rPr lang="cs-CZ" altLang="cs-CZ" dirty="0"/>
              <a:t>Tento projekt je spolufinancován ESF a SR ČR</a:t>
            </a:r>
          </a:p>
          <a:p>
            <a:pPr algn="ctr"/>
            <a:endParaRPr lang="cs-CZ" altLang="cs-CZ" dirty="0"/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212612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567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main ecosystems of the country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tundra</a:t>
            </a:r>
          </a:p>
          <a:p>
            <a:r>
              <a:rPr lang="cs-CZ" dirty="0" err="1" smtClean="0"/>
              <a:t>taiga</a:t>
            </a:r>
            <a:endParaRPr lang="cs-CZ" dirty="0" smtClean="0"/>
          </a:p>
          <a:p>
            <a:r>
              <a:rPr lang="cs-CZ" dirty="0" err="1" smtClean="0"/>
              <a:t>steppe</a:t>
            </a:r>
            <a:endParaRPr lang="cs-CZ" dirty="0" smtClean="0"/>
          </a:p>
          <a:p>
            <a:r>
              <a:rPr lang="cs-CZ" dirty="0" err="1"/>
              <a:t>deciduous</a:t>
            </a:r>
            <a:r>
              <a:rPr lang="cs-CZ" dirty="0"/>
              <a:t> </a:t>
            </a:r>
            <a:r>
              <a:rPr lang="cs-CZ" dirty="0" err="1"/>
              <a:t>forests</a:t>
            </a:r>
            <a:endParaRPr lang="cs-CZ" dirty="0" smtClean="0"/>
          </a:p>
          <a:p>
            <a:r>
              <a:rPr lang="cs-CZ" dirty="0" err="1"/>
              <a:t>bushy</a:t>
            </a:r>
            <a:r>
              <a:rPr lang="cs-CZ" dirty="0"/>
              <a:t> </a:t>
            </a:r>
            <a:r>
              <a:rPr lang="cs-CZ" dirty="0" err="1"/>
              <a:t>forests</a:t>
            </a:r>
            <a:endParaRPr lang="cs-CZ" dirty="0" smtClean="0"/>
          </a:p>
          <a:p>
            <a:r>
              <a:rPr lang="cs-CZ" dirty="0" err="1"/>
              <a:t>deserts</a:t>
            </a:r>
            <a:r>
              <a:rPr lang="cs-CZ" dirty="0"/>
              <a:t> and </a:t>
            </a:r>
            <a:r>
              <a:rPr lang="cs-CZ" dirty="0" err="1"/>
              <a:t>semi-deserts</a:t>
            </a:r>
            <a:endParaRPr lang="cs-CZ" dirty="0" smtClean="0"/>
          </a:p>
          <a:p>
            <a:r>
              <a:rPr lang="en-US" dirty="0"/>
              <a:t>tropical deciduous forests and </a:t>
            </a:r>
            <a:r>
              <a:rPr lang="en-US" dirty="0" smtClean="0"/>
              <a:t>savannah</a:t>
            </a:r>
            <a:r>
              <a:rPr lang="cs-CZ" dirty="0" smtClean="0"/>
              <a:t>s</a:t>
            </a:r>
          </a:p>
          <a:p>
            <a:r>
              <a:rPr lang="cs-CZ" dirty="0" err="1" smtClean="0"/>
              <a:t>tropical</a:t>
            </a:r>
            <a:r>
              <a:rPr lang="cs-CZ" dirty="0" smtClean="0"/>
              <a:t> </a:t>
            </a:r>
            <a:r>
              <a:rPr lang="cs-CZ" dirty="0" err="1"/>
              <a:t>rain</a:t>
            </a:r>
            <a:r>
              <a:rPr lang="cs-CZ" dirty="0"/>
              <a:t> </a:t>
            </a:r>
            <a:r>
              <a:rPr lang="cs-CZ" dirty="0" err="1"/>
              <a:t>forests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7713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changes</a:t>
            </a:r>
            <a:r>
              <a:rPr lang="cs-CZ" dirty="0"/>
              <a:t> in </a:t>
            </a:r>
            <a:r>
              <a:rPr lang="cs-CZ" dirty="0" err="1"/>
              <a:t>ecosystems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en-US" dirty="0"/>
              <a:t>Large areas of the original natural ecosystems have been altered by human activities.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5125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Worksheet</a:t>
            </a:r>
            <a:r>
              <a:rPr lang="cs-CZ" dirty="0" smtClean="0"/>
              <a:t> - </a:t>
            </a:r>
            <a:r>
              <a:rPr lang="cs-CZ" dirty="0" err="1" smtClean="0"/>
              <a:t>revision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ecosystem</a:t>
            </a:r>
            <a:r>
              <a:rPr lang="cs-CZ" dirty="0"/>
              <a:t>?</a:t>
            </a:r>
            <a:endParaRPr lang="cs-CZ" dirty="0" smtClean="0"/>
          </a:p>
          <a:p>
            <a:r>
              <a:rPr lang="en-US" dirty="0"/>
              <a:t>Give an example of human activities that negatively affects some ecosystems.</a:t>
            </a:r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biotic </a:t>
            </a:r>
            <a:r>
              <a:rPr lang="cs-CZ" dirty="0" err="1" smtClean="0"/>
              <a:t>conditions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en-US" dirty="0" smtClean="0"/>
              <a:t>ecosystem</a:t>
            </a:r>
            <a:r>
              <a:rPr lang="cs-CZ" dirty="0" smtClean="0"/>
              <a:t>s are made up </a:t>
            </a:r>
            <a:r>
              <a:rPr lang="cs-CZ" dirty="0" err="1" smtClean="0"/>
              <a:t>of</a:t>
            </a:r>
            <a:r>
              <a:rPr lang="cs-CZ" dirty="0" smtClean="0"/>
              <a:t> …</a:t>
            </a:r>
            <a:r>
              <a:rPr lang="en-US" dirty="0" smtClean="0"/>
              <a:t>?</a:t>
            </a:r>
            <a:endParaRPr lang="cs-CZ" dirty="0" smtClean="0"/>
          </a:p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smtClean="0"/>
              <a:t>a </a:t>
            </a:r>
            <a:r>
              <a:rPr lang="cs-CZ" dirty="0" err="1" smtClean="0"/>
              <a:t>biological</a:t>
            </a:r>
            <a:r>
              <a:rPr lang="cs-CZ" dirty="0" smtClean="0"/>
              <a:t> </a:t>
            </a:r>
            <a:r>
              <a:rPr lang="cs-CZ" dirty="0"/>
              <a:t>balance?</a:t>
            </a:r>
            <a:endParaRPr lang="cs-CZ" dirty="0" smtClean="0"/>
          </a:p>
          <a:p>
            <a:r>
              <a:rPr lang="en-US" dirty="0"/>
              <a:t>Give examples of natural and artificial ecosystems.</a:t>
            </a:r>
            <a:endParaRPr lang="cs-CZ" dirty="0" smtClean="0"/>
          </a:p>
          <a:p>
            <a:r>
              <a:rPr lang="en-US" dirty="0"/>
              <a:t>What is </a:t>
            </a:r>
            <a:r>
              <a:rPr lang="cs-CZ" dirty="0" smtClean="0"/>
              <a:t>a </a:t>
            </a:r>
            <a:r>
              <a:rPr lang="en-US" dirty="0" smtClean="0"/>
              <a:t>supplementary </a:t>
            </a:r>
            <a:r>
              <a:rPr lang="en-US" dirty="0"/>
              <a:t>energy in the artificial ecosystem?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4191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sources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BRANIŠ, Martin.</a:t>
            </a:r>
            <a:r>
              <a:rPr lang="cs-CZ" i="1" dirty="0"/>
              <a:t> Základy ekologie a ochrany životního prostředí</a:t>
            </a:r>
            <a:r>
              <a:rPr lang="cs-CZ" dirty="0"/>
              <a:t>. 2. vyd. Praha: Informatorium, 1999. ISBN 80-86073-52-1. </a:t>
            </a:r>
          </a:p>
          <a:p>
            <a:pPr lvl="0"/>
            <a:r>
              <a:rPr lang="cs-CZ" dirty="0">
                <a:solidFill>
                  <a:prstClr val="black"/>
                </a:solidFill>
              </a:rPr>
              <a:t>PAPÁČEK, Miroslav a kol. </a:t>
            </a:r>
            <a:r>
              <a:rPr lang="cs-CZ" i="1" dirty="0">
                <a:solidFill>
                  <a:prstClr val="black"/>
                </a:solidFill>
              </a:rPr>
              <a:t>Zoologie</a:t>
            </a:r>
            <a:r>
              <a:rPr lang="cs-CZ" dirty="0">
                <a:solidFill>
                  <a:prstClr val="black"/>
                </a:solidFill>
              </a:rPr>
              <a:t>. Praha: pedagogické nakladatelství, 2000, ISBN 80-7183-203-0. </a:t>
            </a:r>
          </a:p>
          <a:p>
            <a:pPr lvl="0"/>
            <a:r>
              <a:rPr lang="cs-CZ" dirty="0">
                <a:solidFill>
                  <a:prstClr val="black"/>
                </a:solidFill>
              </a:rPr>
              <a:t>KVASNIČKOVÁ, Danuše. </a:t>
            </a:r>
            <a:r>
              <a:rPr lang="cs-CZ" i="1" dirty="0">
                <a:solidFill>
                  <a:prstClr val="black"/>
                </a:solidFill>
              </a:rPr>
              <a:t>Základy ekologie</a:t>
            </a:r>
            <a:r>
              <a:rPr lang="cs-CZ" dirty="0">
                <a:solidFill>
                  <a:prstClr val="black"/>
                </a:solidFill>
              </a:rPr>
              <a:t>. Praha: </a:t>
            </a:r>
            <a:r>
              <a:rPr lang="cs-CZ" dirty="0" err="1" smtClean="0">
                <a:solidFill>
                  <a:prstClr val="black"/>
                </a:solidFill>
              </a:rPr>
              <a:t>Scientia,spol.s</a:t>
            </a:r>
            <a:r>
              <a:rPr lang="cs-CZ" dirty="0" smtClean="0">
                <a:solidFill>
                  <a:prstClr val="black"/>
                </a:solidFill>
              </a:rPr>
              <a:t> </a:t>
            </a:r>
            <a:r>
              <a:rPr lang="cs-CZ" dirty="0">
                <a:solidFill>
                  <a:prstClr val="black"/>
                </a:solidFill>
              </a:rPr>
              <a:t>r.o., 1994, ISBN </a:t>
            </a:r>
            <a:r>
              <a:rPr lang="cs-CZ" dirty="0" smtClean="0">
                <a:solidFill>
                  <a:prstClr val="black"/>
                </a:solidFill>
              </a:rPr>
              <a:t>80-85827-84-0</a:t>
            </a:r>
          </a:p>
          <a:p>
            <a:pPr lvl="0"/>
            <a:r>
              <a:rPr lang="cs-CZ" dirty="0"/>
              <a:t>KVASNIČKOVÁ, Danuše, Pavel PECINA, Jiří FRONĚK, Jiří CAIS a Jan JENÍK. </a:t>
            </a:r>
            <a:r>
              <a:rPr lang="cs-CZ" i="1" dirty="0"/>
              <a:t>Poznáváme život: přírodopis s výrazným ekologickým zaměřením pro 6. ročník ZŠ (7. ročník občanské školy) a nižší ročníky gymnázií</a:t>
            </a:r>
            <a:r>
              <a:rPr lang="cs-CZ" dirty="0"/>
              <a:t>. 1. vyd. Praha: Fortuna, 1994, 94 s. ISBN 80-716-8160-1.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3084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Ecosystem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Definition</a:t>
            </a:r>
            <a:endParaRPr lang="cs-CZ" dirty="0" smtClean="0"/>
          </a:p>
          <a:p>
            <a:r>
              <a:rPr lang="en-US" dirty="0" smtClean="0"/>
              <a:t>ECOSYSTEM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created</a:t>
            </a:r>
            <a:r>
              <a:rPr lang="cs-CZ" dirty="0" smtClean="0"/>
              <a:t> by a </a:t>
            </a:r>
            <a:r>
              <a:rPr lang="cs-CZ" dirty="0" err="1" smtClean="0"/>
              <a:t>community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organisms</a:t>
            </a:r>
            <a:r>
              <a:rPr lang="cs-CZ" dirty="0" smtClean="0"/>
              <a:t> </a:t>
            </a:r>
            <a:r>
              <a:rPr lang="cs-CZ" dirty="0" err="1" smtClean="0"/>
              <a:t>together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abiotic</a:t>
            </a:r>
            <a:r>
              <a:rPr lang="cs-CZ" dirty="0" smtClean="0"/>
              <a:t> </a:t>
            </a:r>
            <a:r>
              <a:rPr lang="cs-CZ" dirty="0" err="1" smtClean="0"/>
              <a:t>environment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277201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division</a:t>
            </a:r>
            <a:r>
              <a:rPr lang="cs-CZ" dirty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ecosystems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/>
              <a:t>water </a:t>
            </a:r>
            <a:r>
              <a:rPr lang="es-ES" dirty="0" smtClean="0"/>
              <a:t>– </a:t>
            </a:r>
            <a:r>
              <a:rPr lang="cs-CZ" dirty="0" smtClean="0"/>
              <a:t>a </a:t>
            </a:r>
            <a:r>
              <a:rPr lang="es-ES" dirty="0" smtClean="0"/>
              <a:t>pond</a:t>
            </a:r>
            <a:r>
              <a:rPr lang="es-ES" dirty="0"/>
              <a:t>, </a:t>
            </a:r>
            <a:r>
              <a:rPr lang="cs-CZ" dirty="0" smtClean="0"/>
              <a:t>a </a:t>
            </a:r>
            <a:r>
              <a:rPr lang="es-ES" dirty="0" smtClean="0"/>
              <a:t>river</a:t>
            </a:r>
            <a:r>
              <a:rPr lang="es-ES" dirty="0"/>
              <a:t>,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s-ES" dirty="0" smtClean="0"/>
              <a:t>sea </a:t>
            </a:r>
            <a:r>
              <a:rPr lang="es-ES" dirty="0"/>
              <a:t>etc..</a:t>
            </a:r>
            <a:endParaRPr lang="cs-CZ" dirty="0" smtClean="0"/>
          </a:p>
          <a:p>
            <a:r>
              <a:rPr lang="cs-CZ" dirty="0" err="1" smtClean="0"/>
              <a:t>overland</a:t>
            </a:r>
            <a:r>
              <a:rPr lang="cs-CZ" dirty="0" smtClean="0"/>
              <a:t> – a </a:t>
            </a:r>
            <a:r>
              <a:rPr lang="cs-CZ" dirty="0" err="1" smtClean="0"/>
              <a:t>forest</a:t>
            </a:r>
            <a:r>
              <a:rPr lang="cs-CZ" dirty="0"/>
              <a:t>, </a:t>
            </a:r>
            <a:r>
              <a:rPr lang="cs-CZ" dirty="0" smtClean="0"/>
              <a:t>a </a:t>
            </a:r>
            <a:r>
              <a:rPr lang="cs-CZ" dirty="0" err="1" smtClean="0"/>
              <a:t>meadow</a:t>
            </a:r>
            <a:r>
              <a:rPr lang="cs-CZ" dirty="0"/>
              <a:t>, </a:t>
            </a:r>
            <a:r>
              <a:rPr lang="cs-CZ" smtClean="0"/>
              <a:t>fields </a:t>
            </a:r>
            <a:r>
              <a:rPr lang="cs-CZ" dirty="0" err="1"/>
              <a:t>etc</a:t>
            </a:r>
            <a:r>
              <a:rPr lang="cs-CZ" dirty="0"/>
              <a:t>..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3818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Another</a:t>
            </a:r>
            <a:r>
              <a:rPr lang="cs-CZ" dirty="0"/>
              <a:t> </a:t>
            </a:r>
            <a:r>
              <a:rPr lang="cs-CZ" dirty="0" err="1"/>
              <a:t>division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ecosystems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n</a:t>
            </a:r>
            <a:r>
              <a:rPr lang="cs-CZ" dirty="0" smtClean="0"/>
              <a:t>atural – </a:t>
            </a:r>
            <a:r>
              <a:rPr lang="en-US" dirty="0" smtClean="0"/>
              <a:t>natural </a:t>
            </a:r>
            <a:r>
              <a:rPr lang="en-US" dirty="0"/>
              <a:t>environmental conditions and natural relationships among </a:t>
            </a:r>
            <a:r>
              <a:rPr lang="en-US" dirty="0" smtClean="0"/>
              <a:t>organisms</a:t>
            </a:r>
            <a:r>
              <a:rPr lang="cs-CZ" dirty="0" smtClean="0"/>
              <a:t> are </a:t>
            </a:r>
            <a:r>
              <a:rPr lang="cs-CZ" dirty="0" err="1" smtClean="0"/>
              <a:t>critical</a:t>
            </a:r>
            <a:r>
              <a:rPr lang="cs-CZ" dirty="0" smtClean="0"/>
              <a:t> to live in </a:t>
            </a:r>
            <a:r>
              <a:rPr lang="cs-CZ" dirty="0" err="1" smtClean="0"/>
              <a:t>them</a:t>
            </a:r>
            <a:endParaRPr lang="cs-CZ" dirty="0" smtClean="0"/>
          </a:p>
          <a:p>
            <a:endParaRPr lang="cs-CZ" dirty="0"/>
          </a:p>
          <a:p>
            <a:r>
              <a:rPr lang="cs-CZ" dirty="0" err="1"/>
              <a:t>a</a:t>
            </a:r>
            <a:r>
              <a:rPr lang="cs-CZ" dirty="0" err="1" smtClean="0"/>
              <a:t>rtificial</a:t>
            </a:r>
            <a:r>
              <a:rPr lang="cs-CZ" dirty="0" smtClean="0"/>
              <a:t>  –i</a:t>
            </a:r>
            <a:r>
              <a:rPr lang="en-US" dirty="0" err="1" smtClean="0"/>
              <a:t>nfluenced</a:t>
            </a:r>
            <a:r>
              <a:rPr lang="en-US" dirty="0" smtClean="0"/>
              <a:t> </a:t>
            </a:r>
            <a:r>
              <a:rPr lang="en-US" dirty="0"/>
              <a:t>by human activity, </a:t>
            </a:r>
            <a:r>
              <a:rPr lang="en-US" dirty="0" smtClean="0"/>
              <a:t> a</a:t>
            </a:r>
            <a:r>
              <a:rPr lang="cs-CZ" dirty="0" smtClean="0"/>
              <a:t> </a:t>
            </a:r>
            <a:r>
              <a:rPr lang="cs-CZ" dirty="0" err="1" smtClean="0"/>
              <a:t>supplementary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energy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supplied</a:t>
            </a:r>
            <a:r>
              <a:rPr lang="cs-CZ" dirty="0" smtClean="0"/>
              <a:t> by a </a:t>
            </a:r>
            <a:r>
              <a:rPr lang="cs-CZ" dirty="0" err="1" smtClean="0"/>
              <a:t>human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4039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467600" cy="1143000"/>
          </a:xfrm>
        </p:spPr>
        <p:txBody>
          <a:bodyPr/>
          <a:lstStyle/>
          <a:p>
            <a:r>
              <a:rPr lang="en-US" dirty="0"/>
              <a:t>Structure and function of ecosystems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There</a:t>
            </a:r>
            <a:r>
              <a:rPr lang="cs-CZ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different abiotic </a:t>
            </a:r>
            <a:r>
              <a:rPr lang="en-US" dirty="0" smtClean="0"/>
              <a:t>conditions</a:t>
            </a:r>
            <a:r>
              <a:rPr lang="cs-CZ" dirty="0" smtClean="0"/>
              <a:t> i</a:t>
            </a:r>
            <a:r>
              <a:rPr lang="en-US" dirty="0" smtClean="0"/>
              <a:t>n </a:t>
            </a:r>
            <a:r>
              <a:rPr lang="en-US" dirty="0"/>
              <a:t>various </a:t>
            </a:r>
            <a:r>
              <a:rPr lang="en-US" dirty="0" smtClean="0"/>
              <a:t>ecosystems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en-US" dirty="0"/>
              <a:t>Biotic conditions consist of organisms and the relationships between them.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705122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Function</a:t>
            </a:r>
            <a:r>
              <a:rPr lang="cs-CZ" dirty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organisms</a:t>
            </a:r>
            <a:r>
              <a:rPr lang="cs-CZ" dirty="0" smtClean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 smtClean="0"/>
              <a:t>ecosystems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cs-CZ" dirty="0" smtClean="0"/>
              <a:t>D</a:t>
            </a:r>
            <a:r>
              <a:rPr lang="en-US" dirty="0" err="1" smtClean="0"/>
              <a:t>ifferent</a:t>
            </a:r>
            <a:r>
              <a:rPr lang="en-US" dirty="0" smtClean="0"/>
              <a:t> </a:t>
            </a:r>
            <a:r>
              <a:rPr lang="en-US" dirty="0"/>
              <a:t>functions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organisms</a:t>
            </a:r>
            <a:r>
              <a:rPr lang="cs-CZ" dirty="0" smtClean="0"/>
              <a:t> in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ecosystem</a:t>
            </a:r>
            <a:r>
              <a:rPr lang="cs-CZ" dirty="0" smtClean="0"/>
              <a:t> – </a:t>
            </a:r>
            <a:r>
              <a:rPr lang="cs-CZ" dirty="0" err="1" smtClean="0"/>
              <a:t>there</a:t>
            </a:r>
            <a:r>
              <a:rPr lang="cs-CZ" dirty="0" smtClean="0"/>
              <a:t> are:</a:t>
            </a:r>
          </a:p>
          <a:p>
            <a:r>
              <a:rPr lang="cs-CZ" dirty="0" err="1" smtClean="0"/>
              <a:t>Producers</a:t>
            </a:r>
            <a:endParaRPr lang="cs-CZ" dirty="0" smtClean="0"/>
          </a:p>
          <a:p>
            <a:r>
              <a:rPr lang="cs-CZ" dirty="0" err="1"/>
              <a:t>C</a:t>
            </a:r>
            <a:r>
              <a:rPr lang="cs-CZ" dirty="0" err="1" smtClean="0"/>
              <a:t>onsumers</a:t>
            </a:r>
            <a:endParaRPr lang="cs-CZ" dirty="0" smtClean="0"/>
          </a:p>
          <a:p>
            <a:r>
              <a:rPr lang="cs-CZ" dirty="0" err="1" smtClean="0"/>
              <a:t>Decomposers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0078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Life</a:t>
            </a:r>
            <a:r>
              <a:rPr lang="cs-CZ" dirty="0" smtClean="0"/>
              <a:t> in </a:t>
            </a:r>
            <a:r>
              <a:rPr lang="cs-CZ" dirty="0" err="1" smtClean="0"/>
              <a:t>ecosystem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There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a </a:t>
            </a:r>
            <a:r>
              <a:rPr lang="cs-CZ" dirty="0" err="1" smtClean="0"/>
              <a:t>transformation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matter</a:t>
            </a:r>
            <a:r>
              <a:rPr lang="cs-CZ" dirty="0" smtClean="0"/>
              <a:t> and </a:t>
            </a:r>
            <a:r>
              <a:rPr lang="cs-CZ" dirty="0" err="1" smtClean="0"/>
              <a:t>energy</a:t>
            </a:r>
            <a:r>
              <a:rPr lang="cs-CZ" dirty="0" smtClean="0"/>
              <a:t> in </a:t>
            </a:r>
            <a:r>
              <a:rPr lang="cs-CZ" dirty="0" err="1" smtClean="0"/>
              <a:t>any</a:t>
            </a:r>
            <a:r>
              <a:rPr lang="cs-CZ" dirty="0" smtClean="0"/>
              <a:t> </a:t>
            </a:r>
            <a:r>
              <a:rPr lang="cs-CZ" dirty="0" err="1" smtClean="0"/>
              <a:t>ecosystem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r>
              <a:rPr lang="cs-CZ" dirty="0" err="1"/>
              <a:t>Ecosystems</a:t>
            </a:r>
            <a:r>
              <a:rPr lang="cs-CZ" dirty="0"/>
              <a:t> are </a:t>
            </a:r>
            <a:r>
              <a:rPr lang="cs-CZ" dirty="0" err="1"/>
              <a:t>restored</a:t>
            </a:r>
            <a:r>
              <a:rPr lang="cs-CZ" dirty="0"/>
              <a:t>.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/>
              <a:t>Ecosystems</a:t>
            </a:r>
            <a:r>
              <a:rPr lang="cs-CZ" dirty="0"/>
              <a:t> </a:t>
            </a:r>
            <a:r>
              <a:rPr lang="cs-CZ" dirty="0" err="1"/>
              <a:t>evolve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2620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ecosystem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Every e</a:t>
            </a:r>
            <a:r>
              <a:rPr lang="cs-CZ" dirty="0" err="1" smtClean="0"/>
              <a:t>cosystem</a:t>
            </a:r>
            <a:r>
              <a:rPr lang="cs-CZ" dirty="0" smtClean="0"/>
              <a:t> </a:t>
            </a:r>
            <a:r>
              <a:rPr lang="cs-CZ" dirty="0" err="1" smtClean="0"/>
              <a:t>achieve</a:t>
            </a:r>
            <a:r>
              <a:rPr lang="cs-CZ" dirty="0" smtClean="0"/>
              <a:t> a </a:t>
            </a:r>
            <a:r>
              <a:rPr lang="cs-CZ" dirty="0" err="1" smtClean="0"/>
              <a:t>biological</a:t>
            </a:r>
            <a:r>
              <a:rPr lang="cs-CZ" dirty="0" smtClean="0"/>
              <a:t> balance </a:t>
            </a:r>
            <a:r>
              <a:rPr lang="en-US" dirty="0"/>
              <a:t>under certain </a:t>
            </a:r>
            <a:r>
              <a:rPr lang="en-US" dirty="0" smtClean="0"/>
              <a:t>conditions</a:t>
            </a:r>
            <a:r>
              <a:rPr lang="cs-CZ" dirty="0" smtClean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cs-CZ" dirty="0" smtClean="0"/>
          </a:p>
          <a:p>
            <a:r>
              <a:rPr lang="cs-CZ" dirty="0" smtClean="0"/>
              <a:t>C</a:t>
            </a:r>
            <a:r>
              <a:rPr lang="en-US" dirty="0" smtClean="0"/>
              <a:t>hanging </a:t>
            </a:r>
            <a:r>
              <a:rPr lang="en-US" dirty="0"/>
              <a:t>even one </a:t>
            </a:r>
            <a:r>
              <a:rPr lang="cs-CZ" dirty="0" err="1" smtClean="0"/>
              <a:t>component</a:t>
            </a:r>
            <a:r>
              <a:rPr lang="en-US" dirty="0" smtClean="0"/>
              <a:t> </a:t>
            </a:r>
            <a:r>
              <a:rPr lang="en-US" dirty="0"/>
              <a:t>(abiotic or biotic</a:t>
            </a:r>
            <a:r>
              <a:rPr lang="en-US" dirty="0" smtClean="0"/>
              <a:t>)</a:t>
            </a:r>
            <a:r>
              <a:rPr lang="cs-CZ" dirty="0" smtClean="0"/>
              <a:t> - </a:t>
            </a:r>
            <a:r>
              <a:rPr lang="en-US" dirty="0" smtClean="0"/>
              <a:t> disrupt</a:t>
            </a:r>
            <a:r>
              <a:rPr lang="cs-CZ" dirty="0" smtClean="0"/>
              <a:t>ion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the balance.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balance of the ecosystem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often</a:t>
            </a:r>
            <a:r>
              <a:rPr lang="cs-CZ" dirty="0" smtClean="0"/>
              <a:t> </a:t>
            </a:r>
            <a:r>
              <a:rPr lang="en-US" dirty="0" smtClean="0"/>
              <a:t>disturbed </a:t>
            </a:r>
            <a:r>
              <a:rPr lang="en-US" dirty="0"/>
              <a:t>by human activities.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4724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Ecosystem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29491" y="1586346"/>
            <a:ext cx="7467600" cy="4873752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3200" dirty="0" smtClean="0"/>
              <a:t>T</a:t>
            </a:r>
            <a:r>
              <a:rPr lang="en-US" sz="3200" dirty="0" smtClean="0"/>
              <a:t>he </a:t>
            </a:r>
            <a:r>
              <a:rPr lang="en-US" sz="3200" dirty="0"/>
              <a:t>basic </a:t>
            </a:r>
            <a:r>
              <a:rPr lang="en-US" sz="3200" dirty="0" smtClean="0"/>
              <a:t>functional </a:t>
            </a:r>
            <a:r>
              <a:rPr lang="cs-CZ" sz="3200" dirty="0" err="1" smtClean="0"/>
              <a:t>building</a:t>
            </a:r>
            <a:r>
              <a:rPr lang="cs-CZ" sz="3200" dirty="0" smtClean="0"/>
              <a:t> </a:t>
            </a:r>
            <a:r>
              <a:rPr lang="en-US" sz="3200" dirty="0" smtClean="0"/>
              <a:t>unit </a:t>
            </a:r>
            <a:r>
              <a:rPr lang="en-US" sz="3200" dirty="0"/>
              <a:t>of nature.</a:t>
            </a:r>
            <a:endParaRPr lang="cs-CZ" sz="3200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64537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342</TotalTime>
  <Words>425</Words>
  <Application>Microsoft Office PowerPoint</Application>
  <PresentationFormat>Předvádění na obrazovce (4:3)</PresentationFormat>
  <Paragraphs>69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Century Schoolbook</vt:lpstr>
      <vt:lpstr>Wingdings</vt:lpstr>
      <vt:lpstr>Wingdings 2</vt:lpstr>
      <vt:lpstr>Arkýř</vt:lpstr>
      <vt:lpstr>Ecosystem</vt:lpstr>
      <vt:lpstr>Ecosystem</vt:lpstr>
      <vt:lpstr>division of ecosystems </vt:lpstr>
      <vt:lpstr>Another division of ecosystems</vt:lpstr>
      <vt:lpstr>Structure and function of ecosystems</vt:lpstr>
      <vt:lpstr>Function of organisms in the ecosystems</vt:lpstr>
      <vt:lpstr>Life in ecosystem</vt:lpstr>
      <vt:lpstr>ecosystem</vt:lpstr>
      <vt:lpstr>Ecosystem is</vt:lpstr>
      <vt:lpstr>The main ecosystems of the country</vt:lpstr>
      <vt:lpstr>changes in ecosystems</vt:lpstr>
      <vt:lpstr>Worksheet - revision</vt:lpstr>
      <vt:lpstr>sources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Foller Jiří</cp:lastModifiedBy>
  <cp:revision>49</cp:revision>
  <dcterms:created xsi:type="dcterms:W3CDTF">2014-05-11T08:32:12Z</dcterms:created>
  <dcterms:modified xsi:type="dcterms:W3CDTF">2014-11-11T07:01:03Z</dcterms:modified>
</cp:coreProperties>
</file>