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6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15816" y="2836620"/>
            <a:ext cx="5296694" cy="1157514"/>
          </a:xfrm>
        </p:spPr>
        <p:txBody>
          <a:bodyPr/>
          <a:lstStyle/>
          <a:p>
            <a:pPr algn="ctr"/>
            <a:r>
              <a:rPr lang="en-US" dirty="0"/>
              <a:t>Causes of endangered animals on Earth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pPr algn="ctr"/>
            <a:r>
              <a:rPr lang="cs-CZ" altLang="cs-CZ" dirty="0"/>
              <a:t>Výukový materiál EK 01 </a:t>
            </a:r>
            <a:r>
              <a:rPr lang="cs-CZ" altLang="cs-CZ"/>
              <a:t>- </a:t>
            </a:r>
            <a:r>
              <a:rPr lang="cs-CZ" altLang="cs-CZ" smtClean="0"/>
              <a:t>18</a:t>
            </a:r>
            <a:endParaRPr lang="cs-CZ" altLang="cs-CZ" dirty="0"/>
          </a:p>
          <a:p>
            <a:pPr algn="ctr"/>
            <a:r>
              <a:rPr lang="cs-CZ" altLang="cs-CZ" dirty="0"/>
              <a:t>Tvůrce: Ing. Marie Jiráková</a:t>
            </a:r>
          </a:p>
          <a:p>
            <a:pPr algn="ctr"/>
            <a:r>
              <a:rPr lang="cs-CZ" altLang="cs-CZ" dirty="0"/>
              <a:t>Tvůrce anglické verze: Mgr. Milan Smejkal</a:t>
            </a:r>
          </a:p>
          <a:p>
            <a:pPr algn="ctr"/>
            <a:r>
              <a:rPr lang="cs-CZ" altLang="cs-CZ" dirty="0"/>
              <a:t>Projekt: S anglickým jazykem do dalších předmětů</a:t>
            </a:r>
          </a:p>
          <a:p>
            <a:pPr algn="ctr"/>
            <a:r>
              <a:rPr lang="cs-CZ" altLang="cs-CZ" dirty="0"/>
              <a:t>Registrační číslo: CZ.1.07/1.1.36/03.0005</a:t>
            </a:r>
          </a:p>
          <a:p>
            <a:pPr algn="ctr"/>
            <a:r>
              <a:rPr lang="cs-CZ" altLang="cs-CZ" dirty="0"/>
              <a:t>Tento projekt je spolufinancován ESF a SR ČR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506" y="688340"/>
            <a:ext cx="4421188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3567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bioindicators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species that are sensitive to changes in the environment are suitable for the </a:t>
            </a:r>
            <a:r>
              <a:rPr lang="en-US" dirty="0" smtClean="0"/>
              <a:t>so-called</a:t>
            </a:r>
            <a:r>
              <a:rPr lang="cs-CZ" dirty="0" smtClean="0"/>
              <a:t> </a:t>
            </a:r>
            <a:r>
              <a:rPr lang="en-US" dirty="0" err="1" smtClean="0"/>
              <a:t>bioindication</a:t>
            </a:r>
            <a:r>
              <a:rPr lang="en-US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pollution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err="1"/>
              <a:t>t</a:t>
            </a:r>
            <a:r>
              <a:rPr lang="cs-CZ" dirty="0" err="1" smtClean="0"/>
              <a:t>he</a:t>
            </a:r>
            <a:r>
              <a:rPr lang="cs-CZ" dirty="0" smtClean="0"/>
              <a:t> </a:t>
            </a:r>
            <a:r>
              <a:rPr lang="en-US" dirty="0" smtClean="0"/>
              <a:t>frequency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en-US" dirty="0" smtClean="0"/>
              <a:t>populations </a:t>
            </a:r>
            <a:r>
              <a:rPr lang="en-US" dirty="0"/>
              <a:t>expresses the degree of </a:t>
            </a:r>
            <a:r>
              <a:rPr lang="cs-CZ" dirty="0" smtClean="0"/>
              <a:t>biotope </a:t>
            </a:r>
            <a:r>
              <a:rPr lang="en-US" dirty="0" smtClean="0"/>
              <a:t>threat </a:t>
            </a:r>
            <a:r>
              <a:rPr lang="cs-CZ" dirty="0" smtClean="0"/>
              <a:t>–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example</a:t>
            </a:r>
            <a:r>
              <a:rPr lang="cs-CZ" dirty="0" smtClean="0"/>
              <a:t> </a:t>
            </a:r>
            <a:r>
              <a:rPr lang="cs-CZ" dirty="0" err="1" smtClean="0"/>
              <a:t>pearl</a:t>
            </a:r>
            <a:r>
              <a:rPr lang="cs-CZ" dirty="0" smtClean="0"/>
              <a:t> </a:t>
            </a:r>
            <a:r>
              <a:rPr lang="cs-CZ" dirty="0" err="1" smtClean="0"/>
              <a:t>oyster</a:t>
            </a:r>
            <a:r>
              <a:rPr lang="cs-CZ" dirty="0" smtClean="0"/>
              <a:t> </a:t>
            </a:r>
            <a:r>
              <a:rPr lang="cs-CZ" dirty="0" err="1" smtClean="0"/>
              <a:t>indicates</a:t>
            </a:r>
            <a:r>
              <a:rPr lang="cs-CZ" dirty="0" smtClean="0"/>
              <a:t> 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 </a:t>
            </a:r>
            <a:r>
              <a:rPr lang="en-US" dirty="0"/>
              <a:t>pollution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/>
              <a:t> </a:t>
            </a:r>
            <a:r>
              <a:rPr lang="cs-CZ" dirty="0" err="1" smtClean="0"/>
              <a:t>water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3895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r>
              <a:rPr lang="cs-CZ" dirty="0" err="1" smtClean="0"/>
              <a:t>Worksheet</a:t>
            </a:r>
            <a:r>
              <a:rPr lang="cs-CZ" dirty="0" smtClean="0"/>
              <a:t> - </a:t>
            </a:r>
            <a:r>
              <a:rPr lang="cs-CZ" dirty="0" err="1" smtClean="0"/>
              <a:t>Revision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r>
              <a:rPr lang="en-US" dirty="0" smtClean="0"/>
              <a:t>How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foreign substances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get</a:t>
            </a:r>
            <a:r>
              <a:rPr lang="cs-CZ" dirty="0" smtClean="0"/>
              <a:t> </a:t>
            </a:r>
            <a:r>
              <a:rPr lang="cs-CZ" dirty="0" err="1" smtClean="0"/>
              <a:t>into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food </a:t>
            </a:r>
            <a:r>
              <a:rPr lang="cs-CZ" dirty="0" err="1" smtClean="0"/>
              <a:t>webs</a:t>
            </a:r>
            <a:r>
              <a:rPr lang="cs-CZ" dirty="0" smtClean="0"/>
              <a:t>?</a:t>
            </a:r>
          </a:p>
          <a:p>
            <a:r>
              <a:rPr lang="cs-CZ" dirty="0" err="1"/>
              <a:t>Explain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greenhouse</a:t>
            </a:r>
            <a:r>
              <a:rPr lang="cs-CZ" dirty="0"/>
              <a:t> </a:t>
            </a:r>
            <a:r>
              <a:rPr lang="cs-CZ" dirty="0" err="1"/>
              <a:t>effect</a:t>
            </a:r>
            <a:r>
              <a:rPr lang="cs-CZ" dirty="0"/>
              <a:t>.</a:t>
            </a:r>
            <a:endParaRPr lang="cs-CZ" dirty="0" smtClean="0"/>
          </a:p>
          <a:p>
            <a:r>
              <a:rPr lang="en-US" dirty="0"/>
              <a:t>Why is ozone </a:t>
            </a:r>
            <a:r>
              <a:rPr lang="en-US" dirty="0" smtClean="0"/>
              <a:t>important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en-US" dirty="0" smtClean="0"/>
              <a:t> the </a:t>
            </a:r>
            <a:r>
              <a:rPr lang="en-US" dirty="0"/>
              <a:t>protection of life on </a:t>
            </a:r>
            <a:r>
              <a:rPr lang="en-US" dirty="0" smtClean="0"/>
              <a:t>Earth</a:t>
            </a:r>
            <a:r>
              <a:rPr lang="cs-CZ" dirty="0" smtClean="0"/>
              <a:t>?</a:t>
            </a:r>
          </a:p>
          <a:p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necessary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acid </a:t>
            </a:r>
            <a:r>
              <a:rPr lang="cs-CZ" dirty="0" err="1" smtClean="0"/>
              <a:t>rain</a:t>
            </a:r>
            <a:r>
              <a:rPr lang="cs-CZ" dirty="0" smtClean="0"/>
              <a:t>?</a:t>
            </a:r>
          </a:p>
          <a:p>
            <a:r>
              <a:rPr lang="en-US" dirty="0"/>
              <a:t>What is eutrophication of water </a:t>
            </a:r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caused</a:t>
            </a:r>
            <a:r>
              <a:rPr lang="cs-CZ" dirty="0" smtClean="0"/>
              <a:t> by?</a:t>
            </a:r>
          </a:p>
          <a:p>
            <a:r>
              <a:rPr lang="en-US" dirty="0"/>
              <a:t>Why </a:t>
            </a:r>
            <a:r>
              <a:rPr lang="cs-CZ" dirty="0" smtClean="0"/>
              <a:t>k</a:t>
            </a:r>
            <a:r>
              <a:rPr lang="en-US" dirty="0" err="1" smtClean="0"/>
              <a:t>estrel</a:t>
            </a:r>
            <a:r>
              <a:rPr lang="cs-CZ" dirty="0" smtClean="0"/>
              <a:t>s </a:t>
            </a:r>
            <a:r>
              <a:rPr lang="en-US" dirty="0" smtClean="0"/>
              <a:t> </a:t>
            </a:r>
            <a:r>
              <a:rPr lang="cs-CZ" dirty="0" smtClean="0"/>
              <a:t>are</a:t>
            </a:r>
            <a:r>
              <a:rPr lang="en-US" dirty="0" smtClean="0"/>
              <a:t> </a:t>
            </a:r>
            <a:r>
              <a:rPr lang="en-US" dirty="0"/>
              <a:t>not suitable as </a:t>
            </a:r>
            <a:r>
              <a:rPr lang="en-US" dirty="0" smtClean="0"/>
              <a:t> </a:t>
            </a:r>
            <a:r>
              <a:rPr lang="en-US" dirty="0" err="1" smtClean="0"/>
              <a:t>bioindicator</a:t>
            </a:r>
            <a:r>
              <a:rPr lang="cs-CZ" dirty="0" smtClean="0"/>
              <a:t>s</a:t>
            </a:r>
            <a:r>
              <a:rPr lang="en-US" dirty="0" smtClean="0"/>
              <a:t> </a:t>
            </a:r>
            <a:r>
              <a:rPr lang="en-US" dirty="0"/>
              <a:t>of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environment</a:t>
            </a:r>
            <a:r>
              <a:rPr lang="en-US" dirty="0"/>
              <a:t>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9805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Sources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BRANIŠ, Martin.</a:t>
            </a:r>
            <a:r>
              <a:rPr lang="cs-CZ" i="1" dirty="0"/>
              <a:t> Základy ekologie a ochrany životního prostředí</a:t>
            </a:r>
            <a:r>
              <a:rPr lang="cs-CZ" dirty="0"/>
              <a:t>. 2. vyd. Praha: Informatorium, 1999. ISBN 80-86073-52-1. </a:t>
            </a:r>
          </a:p>
          <a:p>
            <a:pPr lvl="0"/>
            <a:r>
              <a:rPr lang="cs-CZ" dirty="0">
                <a:solidFill>
                  <a:prstClr val="black"/>
                </a:solidFill>
              </a:rPr>
              <a:t>PAPÁČEK, Miroslav a kol. </a:t>
            </a:r>
            <a:r>
              <a:rPr lang="cs-CZ" i="1" dirty="0">
                <a:solidFill>
                  <a:prstClr val="black"/>
                </a:solidFill>
              </a:rPr>
              <a:t>Zoologie</a:t>
            </a:r>
            <a:r>
              <a:rPr lang="cs-CZ" dirty="0">
                <a:solidFill>
                  <a:prstClr val="black"/>
                </a:solidFill>
              </a:rPr>
              <a:t>. Praha: pedagogické nakladatelství, 2000, ISBN 80-7183-203-0. </a:t>
            </a:r>
          </a:p>
          <a:p>
            <a:pPr lvl="0"/>
            <a:r>
              <a:rPr lang="cs-CZ" dirty="0">
                <a:solidFill>
                  <a:prstClr val="black"/>
                </a:solidFill>
              </a:rPr>
              <a:t>KVASNIČKOVÁ, Danuše. </a:t>
            </a:r>
            <a:r>
              <a:rPr lang="cs-CZ" i="1" dirty="0">
                <a:solidFill>
                  <a:prstClr val="black"/>
                </a:solidFill>
              </a:rPr>
              <a:t>Základy ekologie</a:t>
            </a:r>
            <a:r>
              <a:rPr lang="cs-CZ" dirty="0">
                <a:solidFill>
                  <a:prstClr val="black"/>
                </a:solidFill>
              </a:rPr>
              <a:t>. Praha: </a:t>
            </a:r>
            <a:r>
              <a:rPr lang="cs-CZ" dirty="0" err="1">
                <a:solidFill>
                  <a:prstClr val="black"/>
                </a:solidFill>
              </a:rPr>
              <a:t>Scientia,spol.s</a:t>
            </a:r>
            <a:r>
              <a:rPr lang="cs-CZ">
                <a:solidFill>
                  <a:prstClr val="black"/>
                </a:solidFill>
              </a:rPr>
              <a:t> r.o., 1994, ISBN 80-85827-84-0</a:t>
            </a:r>
            <a:endParaRPr lang="cs-CZ"/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7954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causes of the deterioration of the Earth's environment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natural disasters - floods, earthquakes, volcanic eruptions etc. - ecosystem </a:t>
            </a:r>
            <a:r>
              <a:rPr lang="cs-CZ" dirty="0" err="1" smtClean="0"/>
              <a:t>must</a:t>
            </a:r>
            <a:r>
              <a:rPr lang="en-US" dirty="0" smtClean="0"/>
              <a:t> </a:t>
            </a:r>
            <a:r>
              <a:rPr lang="en-US" dirty="0"/>
              <a:t>cope with them over time</a:t>
            </a:r>
            <a:r>
              <a:rPr lang="cs-CZ" dirty="0" smtClean="0"/>
              <a:t> </a:t>
            </a:r>
          </a:p>
          <a:p>
            <a:endParaRPr lang="cs-CZ" dirty="0" smtClean="0"/>
          </a:p>
          <a:p>
            <a:r>
              <a:rPr lang="en-US" dirty="0"/>
              <a:t>human activity - logging in tropical areas, industrial accidents etc. - difficult to mitigate their consequences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2462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global character</a:t>
            </a:r>
            <a:r>
              <a:rPr lang="cs-CZ" dirty="0" smtClean="0"/>
              <a:t> </a:t>
            </a:r>
            <a:r>
              <a:rPr lang="cs-CZ" dirty="0" err="1" smtClean="0"/>
              <a:t>Changes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/>
              <a:t>t</a:t>
            </a:r>
            <a:r>
              <a:rPr lang="cs-CZ" dirty="0" err="1" smtClean="0"/>
              <a:t>hey</a:t>
            </a:r>
            <a:r>
              <a:rPr lang="cs-CZ" dirty="0" smtClean="0"/>
              <a:t> </a:t>
            </a:r>
            <a:r>
              <a:rPr lang="cs-CZ" dirty="0" err="1" smtClean="0"/>
              <a:t>affect</a:t>
            </a:r>
            <a:r>
              <a:rPr lang="cs-CZ" dirty="0" smtClean="0"/>
              <a:t> </a:t>
            </a:r>
            <a:r>
              <a:rPr lang="cs-CZ" dirty="0" err="1" smtClean="0"/>
              <a:t>vast</a:t>
            </a:r>
            <a:r>
              <a:rPr lang="cs-CZ" dirty="0" smtClean="0"/>
              <a:t> </a:t>
            </a:r>
            <a:r>
              <a:rPr lang="cs-CZ" dirty="0" err="1" smtClean="0"/>
              <a:t>areas</a:t>
            </a:r>
            <a:endParaRPr lang="cs-CZ" dirty="0" smtClean="0"/>
          </a:p>
          <a:p>
            <a:r>
              <a:rPr lang="cs-CZ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most significant threat to whole organisms and habitats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4399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foreign</a:t>
            </a:r>
            <a:r>
              <a:rPr lang="cs-CZ" dirty="0"/>
              <a:t> </a:t>
            </a:r>
            <a:r>
              <a:rPr lang="cs-CZ" dirty="0" err="1"/>
              <a:t>substances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/>
              <a:t>pesticides</a:t>
            </a:r>
            <a:r>
              <a:rPr lang="cs-CZ" dirty="0"/>
              <a:t> and </a:t>
            </a:r>
            <a:r>
              <a:rPr lang="cs-CZ" dirty="0" err="1"/>
              <a:t>other</a:t>
            </a:r>
            <a:r>
              <a:rPr lang="cs-CZ" dirty="0"/>
              <a:t> </a:t>
            </a:r>
            <a:r>
              <a:rPr lang="cs-CZ" dirty="0" err="1"/>
              <a:t>chemicals</a:t>
            </a:r>
            <a:endParaRPr lang="cs-CZ" dirty="0" smtClean="0"/>
          </a:p>
          <a:p>
            <a:r>
              <a:rPr lang="cs-CZ" dirty="0" err="1"/>
              <a:t>heavy</a:t>
            </a:r>
            <a:r>
              <a:rPr lang="cs-CZ" dirty="0"/>
              <a:t> metals</a:t>
            </a:r>
            <a:endParaRPr lang="cs-CZ" dirty="0" smtClean="0"/>
          </a:p>
          <a:p>
            <a:endParaRPr lang="cs-CZ" dirty="0" smtClean="0"/>
          </a:p>
          <a:p>
            <a:r>
              <a:rPr lang="en-US" dirty="0" smtClean="0"/>
              <a:t> </a:t>
            </a:r>
            <a:r>
              <a:rPr lang="en-US" dirty="0"/>
              <a:t>found in Antarctica</a:t>
            </a:r>
            <a:endParaRPr lang="cs-CZ" dirty="0" smtClean="0"/>
          </a:p>
          <a:p>
            <a:endParaRPr lang="cs-CZ" dirty="0"/>
          </a:p>
          <a:p>
            <a:r>
              <a:rPr lang="cs-CZ" dirty="0" err="1"/>
              <a:t>c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en-US" dirty="0" smtClean="0"/>
              <a:t>get </a:t>
            </a:r>
            <a:r>
              <a:rPr lang="en-US" dirty="0"/>
              <a:t>into the food web and can also damage </a:t>
            </a:r>
            <a:r>
              <a:rPr lang="cs-CZ" dirty="0" err="1" smtClean="0"/>
              <a:t>our</a:t>
            </a:r>
            <a:r>
              <a:rPr lang="cs-CZ" dirty="0" smtClean="0"/>
              <a:t> </a:t>
            </a:r>
            <a:r>
              <a:rPr lang="en-US" dirty="0" smtClean="0"/>
              <a:t>human </a:t>
            </a:r>
            <a:r>
              <a:rPr lang="en-US" dirty="0"/>
              <a:t>health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8221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Greenhouse</a:t>
            </a:r>
            <a:r>
              <a:rPr lang="cs-CZ" dirty="0"/>
              <a:t> </a:t>
            </a:r>
            <a:r>
              <a:rPr lang="cs-CZ" dirty="0" err="1"/>
              <a:t>Effect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/>
              <a:t>i</a:t>
            </a:r>
            <a:r>
              <a:rPr lang="cs-CZ" dirty="0" err="1" smtClean="0"/>
              <a:t>t</a:t>
            </a:r>
            <a:r>
              <a:rPr lang="cs-CZ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probably the cause of warming the Earth's surface</a:t>
            </a:r>
            <a:endParaRPr lang="cs-CZ" dirty="0" smtClean="0"/>
          </a:p>
          <a:p>
            <a:r>
              <a:rPr lang="cs-CZ" dirty="0" err="1" smtClean="0"/>
              <a:t>during</a:t>
            </a:r>
            <a:r>
              <a:rPr lang="en-US" dirty="0" smtClean="0"/>
              <a:t> </a:t>
            </a:r>
            <a:r>
              <a:rPr lang="en-US" dirty="0"/>
              <a:t>the last 150 years, Earth's average temperature has increased by 0.2 - 0.3 ° C</a:t>
            </a:r>
            <a:endParaRPr lang="cs-CZ" dirty="0" smtClean="0"/>
          </a:p>
          <a:p>
            <a:endParaRPr lang="cs-CZ" dirty="0" smtClean="0"/>
          </a:p>
          <a:p>
            <a:r>
              <a:rPr lang="en-US" dirty="0"/>
              <a:t>increasing amounts of solid industrial waste </a:t>
            </a:r>
            <a:r>
              <a:rPr lang="en-US" dirty="0" smtClean="0"/>
              <a:t>products </a:t>
            </a:r>
            <a:r>
              <a:rPr lang="en-US" dirty="0"/>
              <a:t>and oxides (mainly nitrogen and carbon) in air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7570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soil and water </a:t>
            </a:r>
            <a:r>
              <a:rPr lang="cs-CZ" dirty="0"/>
              <a:t>a</a:t>
            </a:r>
            <a:r>
              <a:rPr lang="en-US" dirty="0" err="1" smtClean="0"/>
              <a:t>cidification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products of combustion processes (especially sulfur dioxide and nitrogen oxides) are oxidized in the atmosphere to form acids, which fall to earth as acid rain - rain, snow, dew and frost</a:t>
            </a:r>
            <a:endParaRPr lang="cs-CZ" dirty="0" smtClean="0"/>
          </a:p>
          <a:p>
            <a:endParaRPr lang="cs-CZ" dirty="0"/>
          </a:p>
          <a:p>
            <a:r>
              <a:rPr lang="cs-CZ" dirty="0" err="1"/>
              <a:t>desulphurisation</a:t>
            </a:r>
            <a:endParaRPr lang="cs-CZ" dirty="0" smtClean="0"/>
          </a:p>
          <a:p>
            <a:r>
              <a:rPr lang="cs-CZ" dirty="0" smtClean="0"/>
              <a:t>t</a:t>
            </a:r>
            <a:r>
              <a:rPr lang="en-US" dirty="0" err="1" smtClean="0"/>
              <a:t>ransition</a:t>
            </a:r>
            <a:r>
              <a:rPr lang="en-US" dirty="0" smtClean="0"/>
              <a:t> </a:t>
            </a:r>
            <a:r>
              <a:rPr lang="en-US" dirty="0"/>
              <a:t>to alternative </a:t>
            </a:r>
            <a:r>
              <a:rPr lang="en-US" dirty="0" smtClean="0"/>
              <a:t> sources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energy</a:t>
            </a:r>
            <a:endParaRPr lang="cs-CZ" dirty="0" smtClean="0"/>
          </a:p>
          <a:p>
            <a:r>
              <a:rPr lang="en-US" dirty="0"/>
              <a:t>new technology more environmentally friendly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0660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eutrophication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water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water pollution by substances that are nutrients </a:t>
            </a:r>
            <a:br>
              <a:rPr lang="en-US" dirty="0"/>
            </a:br>
            <a:r>
              <a:rPr lang="en-US" dirty="0"/>
              <a:t>    for photosynthetic organisms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r>
              <a:rPr lang="en-US" dirty="0"/>
              <a:t>there is an excessive amount of nitrates and phosphates in </a:t>
            </a:r>
            <a:r>
              <a:rPr lang="en-US" dirty="0" smtClean="0"/>
              <a:t> </a:t>
            </a:r>
            <a:r>
              <a:rPr lang="en-US" dirty="0"/>
              <a:t>water - fertilizer run-off from fields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117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ozone hole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impairment</a:t>
            </a:r>
            <a:r>
              <a:rPr lang="en-US" dirty="0" smtClean="0"/>
              <a:t> </a:t>
            </a:r>
            <a:r>
              <a:rPr lang="en-US" dirty="0"/>
              <a:t>of the ozone layer of our planet </a:t>
            </a:r>
            <a:r>
              <a:rPr lang="cs-CZ" dirty="0" smtClean="0"/>
              <a:t>by </a:t>
            </a:r>
            <a:r>
              <a:rPr lang="en-US" dirty="0" smtClean="0"/>
              <a:t>some </a:t>
            </a:r>
            <a:r>
              <a:rPr lang="en-US" dirty="0"/>
              <a:t>substances (</a:t>
            </a:r>
            <a:r>
              <a:rPr lang="en-US" dirty="0" err="1"/>
              <a:t>eg</a:t>
            </a:r>
            <a:r>
              <a:rPr lang="en-US" dirty="0"/>
              <a:t>. CFC)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th</a:t>
            </a:r>
            <a:r>
              <a:rPr lang="cs-CZ" dirty="0" smtClean="0"/>
              <a:t>in</a:t>
            </a:r>
            <a:r>
              <a:rPr lang="en-US" dirty="0" smtClean="0"/>
              <a:t> </a:t>
            </a:r>
            <a:r>
              <a:rPr lang="en-US" dirty="0"/>
              <a:t>ozone layer leads to increased UV radiation - carcinogenic effects, mutagenic effects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4507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other</a:t>
            </a:r>
            <a:r>
              <a:rPr lang="cs-CZ" dirty="0"/>
              <a:t> </a:t>
            </a:r>
            <a:r>
              <a:rPr lang="cs-CZ" dirty="0" err="1"/>
              <a:t>causes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pollution</a:t>
            </a:r>
            <a:r>
              <a:rPr lang="cs-CZ" dirty="0" smtClean="0"/>
              <a:t>,</a:t>
            </a:r>
            <a:r>
              <a:rPr lang="en-US" dirty="0" smtClean="0"/>
              <a:t> </a:t>
            </a:r>
            <a:r>
              <a:rPr lang="en-US" dirty="0"/>
              <a:t>hunting or </a:t>
            </a:r>
            <a:r>
              <a:rPr lang="cs-CZ" dirty="0" smtClean="0"/>
              <a:t>game </a:t>
            </a:r>
            <a:r>
              <a:rPr lang="en-US" dirty="0" smtClean="0"/>
              <a:t>trapping</a:t>
            </a:r>
            <a:r>
              <a:rPr lang="cs-CZ" dirty="0" smtClean="0"/>
              <a:t> are not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only</a:t>
            </a:r>
            <a:r>
              <a:rPr lang="cs-CZ" dirty="0" smtClean="0"/>
              <a:t> </a:t>
            </a:r>
            <a:r>
              <a:rPr lang="cs-CZ" dirty="0" err="1" smtClean="0"/>
              <a:t>causes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disappearance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species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en-US" dirty="0"/>
              <a:t>for example. in the Czech Republic: the construction of water </a:t>
            </a:r>
            <a:r>
              <a:rPr lang="cs-CZ" dirty="0" err="1" smtClean="0"/>
              <a:t>power</a:t>
            </a:r>
            <a:r>
              <a:rPr lang="cs-CZ" dirty="0" smtClean="0"/>
              <a:t> </a:t>
            </a:r>
            <a:r>
              <a:rPr lang="cs-CZ" dirty="0" err="1" smtClean="0"/>
              <a:t>stations</a:t>
            </a:r>
            <a:r>
              <a:rPr lang="cs-CZ" dirty="0" smtClean="0"/>
              <a:t> </a:t>
            </a:r>
            <a:r>
              <a:rPr lang="en-US" dirty="0" smtClean="0"/>
              <a:t> </a:t>
            </a:r>
            <a:r>
              <a:rPr lang="en-US" dirty="0"/>
              <a:t>- </a:t>
            </a:r>
            <a:r>
              <a:rPr lang="en-US" dirty="0" smtClean="0"/>
              <a:t>salmon</a:t>
            </a:r>
            <a:r>
              <a:rPr lang="cs-CZ" dirty="0" smtClean="0"/>
              <a:t>,</a:t>
            </a:r>
          </a:p>
          <a:p>
            <a:r>
              <a:rPr lang="en-US" dirty="0" smtClean="0"/>
              <a:t> </a:t>
            </a:r>
            <a:r>
              <a:rPr lang="en-US" dirty="0"/>
              <a:t>planting of coniferous forests - Stag Beetle </a:t>
            </a:r>
            <a:br>
              <a:rPr lang="en-US" dirty="0"/>
            </a:br>
            <a:r>
              <a:rPr lang="cs-CZ" dirty="0" smtClean="0"/>
              <a:t>                        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56792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245</TotalTime>
  <Words>486</Words>
  <Application>Microsoft Office PowerPoint</Application>
  <PresentationFormat>Předvádění na obrazovce (4:3)</PresentationFormat>
  <Paragraphs>61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Century Schoolbook</vt:lpstr>
      <vt:lpstr>Wingdings</vt:lpstr>
      <vt:lpstr>Wingdings 2</vt:lpstr>
      <vt:lpstr>Arkýř</vt:lpstr>
      <vt:lpstr>Causes of endangered animals on Earth</vt:lpstr>
      <vt:lpstr>The causes of the deterioration of the Earth's environment</vt:lpstr>
      <vt:lpstr>global character Changes</vt:lpstr>
      <vt:lpstr>foreign substances</vt:lpstr>
      <vt:lpstr>The Greenhouse Effect</vt:lpstr>
      <vt:lpstr> soil and water acidification</vt:lpstr>
      <vt:lpstr>eutrophication of water</vt:lpstr>
      <vt:lpstr>The ozone hole</vt:lpstr>
      <vt:lpstr>other causes</vt:lpstr>
      <vt:lpstr>bioindicators</vt:lpstr>
      <vt:lpstr> Worksheet - Revision</vt:lpstr>
      <vt:lpstr>Sources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uzivatel</dc:creator>
  <cp:lastModifiedBy>Foller Jiří</cp:lastModifiedBy>
  <cp:revision>37</cp:revision>
  <dcterms:created xsi:type="dcterms:W3CDTF">2014-05-11T08:32:12Z</dcterms:created>
  <dcterms:modified xsi:type="dcterms:W3CDTF">2014-11-11T06:59:25Z</dcterms:modified>
</cp:coreProperties>
</file>