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71" r:id="rId8"/>
    <p:sldId id="258" r:id="rId9"/>
    <p:sldId id="272" r:id="rId10"/>
    <p:sldId id="265" r:id="rId11"/>
    <p:sldId id="267" r:id="rId12"/>
    <p:sldId id="270" r:id="rId13"/>
    <p:sldId id="25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51920" y="2924944"/>
            <a:ext cx="3366120" cy="1157514"/>
          </a:xfrm>
        </p:spPr>
        <p:txBody>
          <a:bodyPr/>
          <a:lstStyle/>
          <a:p>
            <a:r>
              <a:rPr lang="cs-CZ" dirty="0" err="1" smtClean="0"/>
              <a:t>Ecosystems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16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tundra</a:t>
            </a:r>
          </a:p>
          <a:p>
            <a:r>
              <a:rPr lang="cs-CZ" dirty="0" err="1" smtClean="0"/>
              <a:t>taiga</a:t>
            </a:r>
            <a:endParaRPr lang="cs-CZ" dirty="0" smtClean="0"/>
          </a:p>
          <a:p>
            <a:r>
              <a:rPr lang="cs-CZ" dirty="0" err="1" smtClean="0"/>
              <a:t>steppe</a:t>
            </a:r>
            <a:endParaRPr lang="cs-CZ" dirty="0" smtClean="0"/>
          </a:p>
          <a:p>
            <a:r>
              <a:rPr lang="cs-CZ" dirty="0" err="1" smtClean="0"/>
              <a:t>deciduous</a:t>
            </a:r>
            <a:r>
              <a:rPr lang="cs-CZ" dirty="0" smtClean="0"/>
              <a:t> </a:t>
            </a:r>
            <a:r>
              <a:rPr lang="cs-CZ" dirty="0" err="1" smtClean="0"/>
              <a:t>forests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scrubby</a:t>
            </a:r>
            <a:r>
              <a:rPr lang="cs-CZ" dirty="0" smtClean="0"/>
              <a:t> </a:t>
            </a:r>
            <a:r>
              <a:rPr lang="cs-CZ" dirty="0" err="1" smtClean="0"/>
              <a:t>forests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deserts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semi</a:t>
            </a:r>
            <a:r>
              <a:rPr lang="cs-CZ" dirty="0" smtClean="0"/>
              <a:t>-</a:t>
            </a:r>
            <a:r>
              <a:rPr lang="cs-CZ" dirty="0" err="1" smtClean="0"/>
              <a:t>deserts</a:t>
            </a:r>
            <a:r>
              <a:rPr lang="cs-CZ" dirty="0" smtClean="0"/>
              <a:t> </a:t>
            </a:r>
          </a:p>
          <a:p>
            <a:r>
              <a:rPr lang="en-US" dirty="0" smtClean="0"/>
              <a:t>tropical deciduous forests and savannas </a:t>
            </a:r>
            <a:endParaRPr lang="cs-CZ" dirty="0" smtClean="0"/>
          </a:p>
          <a:p>
            <a:r>
              <a:rPr lang="cs-CZ" dirty="0" err="1" smtClean="0"/>
              <a:t>tropical</a:t>
            </a:r>
            <a:r>
              <a:rPr lang="cs-CZ" dirty="0" smtClean="0"/>
              <a:t> </a:t>
            </a:r>
            <a:r>
              <a:rPr lang="cs-CZ" dirty="0" err="1" smtClean="0"/>
              <a:t>rain</a:t>
            </a:r>
            <a:r>
              <a:rPr lang="cs-CZ" dirty="0" smtClean="0"/>
              <a:t> </a:t>
            </a:r>
            <a:r>
              <a:rPr lang="cs-CZ" dirty="0" err="1" smtClean="0"/>
              <a:t>forests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713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 smtClean="0"/>
              <a:t>Large areas of the original natural ecosystems have been altered by human activities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12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worksheets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ecosystem</a:t>
            </a:r>
            <a:r>
              <a:rPr lang="cs-CZ" dirty="0" smtClean="0"/>
              <a:t>?</a:t>
            </a:r>
          </a:p>
          <a:p>
            <a:r>
              <a:rPr lang="en-US" dirty="0" smtClean="0"/>
              <a:t>Give an example of human activities that negatively affects some ecosystems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What</a:t>
            </a:r>
            <a:r>
              <a:rPr lang="cs-CZ" dirty="0" smtClean="0"/>
              <a:t> are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biotic conditions </a:t>
            </a:r>
            <a:r>
              <a:rPr lang="cs-CZ" dirty="0" smtClean="0"/>
              <a:t> </a:t>
            </a:r>
            <a:r>
              <a:rPr lang="cs-CZ" dirty="0" err="1" smtClean="0"/>
              <a:t>made</a:t>
            </a:r>
            <a:r>
              <a:rPr lang="cs-CZ" dirty="0" smtClean="0"/>
              <a:t> </a:t>
            </a:r>
            <a:r>
              <a:rPr lang="cs-CZ" dirty="0" err="1" smtClean="0"/>
              <a:t>up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cs-CZ" dirty="0" smtClean="0"/>
          </a:p>
          <a:p>
            <a:r>
              <a:rPr lang="en-US" dirty="0" smtClean="0"/>
              <a:t>Give examples of natural and artificial ecosystems.</a:t>
            </a:r>
            <a:endParaRPr lang="cs-CZ" dirty="0" smtClean="0"/>
          </a:p>
          <a:p>
            <a:r>
              <a:rPr lang="en-US" dirty="0" smtClean="0"/>
              <a:t>How the man puts his  supplemental energy into the artificial ecosystem of wheat and why.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19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 smtClean="0">
                <a:solidFill>
                  <a:prstClr val="black"/>
                </a:solidFill>
              </a:rPr>
              <a:t>Scientia,spol.s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r.o., 1994, ISBN 80-85827-84-0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308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err="1" smtClean="0"/>
              <a:t>Definition</a:t>
            </a:r>
            <a:r>
              <a:rPr lang="cs-CZ" dirty="0" smtClean="0"/>
              <a:t>  I.</a:t>
            </a:r>
          </a:p>
          <a:p>
            <a:pPr marL="0" indent="0">
              <a:buNone/>
            </a:pPr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s</a:t>
            </a:r>
            <a:r>
              <a:rPr lang="en-US" dirty="0" err="1" smtClean="0"/>
              <a:t>ummary</a:t>
            </a:r>
            <a:r>
              <a:rPr lang="en-US" dirty="0" smtClean="0"/>
              <a:t> of living and non-living </a:t>
            </a:r>
            <a:r>
              <a:rPr lang="cs-CZ" dirty="0" err="1" smtClean="0"/>
              <a:t>parts</a:t>
            </a:r>
            <a:r>
              <a:rPr lang="cs-CZ" dirty="0" smtClean="0"/>
              <a:t> to </a:t>
            </a:r>
            <a:r>
              <a:rPr lang="cs-CZ" dirty="0" err="1" smtClean="0"/>
              <a:t>form</a:t>
            </a:r>
            <a:r>
              <a:rPr lang="cs-CZ" dirty="0" smtClean="0"/>
              <a:t> a </a:t>
            </a:r>
            <a:r>
              <a:rPr lang="cs-CZ" dirty="0" err="1" smtClean="0"/>
              <a:t>stable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en-US" dirty="0" smtClean="0"/>
              <a:t> that occur</a:t>
            </a:r>
            <a:r>
              <a:rPr lang="cs-CZ" smtClean="0"/>
              <a:t>s</a:t>
            </a:r>
            <a:r>
              <a:rPr lang="en-US" smtClean="0"/>
              <a:t> </a:t>
            </a:r>
            <a:r>
              <a:rPr lang="en-US" dirty="0" smtClean="0"/>
              <a:t>at certain times and in certain space and </a:t>
            </a:r>
            <a:r>
              <a:rPr lang="cs-CZ" dirty="0" err="1" smtClean="0"/>
              <a:t>include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r>
              <a:rPr lang="cs-CZ" dirty="0" smtClean="0"/>
              <a:t> via </a:t>
            </a:r>
            <a:r>
              <a:rPr lang="cs-CZ" dirty="0" err="1" smtClean="0"/>
              <a:t>food</a:t>
            </a:r>
            <a:r>
              <a:rPr lang="cs-CZ" dirty="0" smtClean="0"/>
              <a:t> - </a:t>
            </a:r>
            <a:r>
              <a:rPr lang="cs-CZ" dirty="0" err="1" smtClean="0"/>
              <a:t>chains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food</a:t>
            </a:r>
            <a:r>
              <a:rPr lang="cs-CZ" dirty="0" smtClean="0"/>
              <a:t>-</a:t>
            </a:r>
            <a:r>
              <a:rPr lang="cs-CZ" dirty="0" err="1" smtClean="0"/>
              <a:t>webs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cycling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nutrients</a:t>
            </a:r>
            <a:r>
              <a:rPr lang="cs-CZ" dirty="0" smtClean="0"/>
              <a:t> </a:t>
            </a:r>
            <a:r>
              <a:rPr lang="cs-CZ" dirty="0" err="1" smtClean="0"/>
              <a:t>biogoechemically</a:t>
            </a:r>
            <a:r>
              <a:rPr lang="cs-CZ" dirty="0" smtClean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825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Ekosystem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Definition</a:t>
            </a:r>
            <a:r>
              <a:rPr lang="cs-CZ" dirty="0" smtClean="0"/>
              <a:t> II.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created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c</a:t>
            </a:r>
            <a:r>
              <a:rPr lang="en-US" dirty="0" err="1" smtClean="0"/>
              <a:t>ommunity</a:t>
            </a:r>
            <a:r>
              <a:rPr lang="en-US" dirty="0" smtClean="0"/>
              <a:t> of organisms together with the </a:t>
            </a:r>
            <a:r>
              <a:rPr lang="en-US" dirty="0" err="1" smtClean="0"/>
              <a:t>abiotic</a:t>
            </a:r>
            <a:r>
              <a:rPr lang="en-US" dirty="0" smtClean="0"/>
              <a:t> environment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201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Ekosystems</a:t>
            </a:r>
            <a:r>
              <a:rPr lang="cs-CZ" dirty="0" smtClean="0"/>
              <a:t> are </a:t>
            </a:r>
            <a:r>
              <a:rPr lang="cs-CZ" dirty="0" err="1" smtClean="0"/>
              <a:t>divided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water</a:t>
            </a:r>
            <a:r>
              <a:rPr lang="cs-CZ" dirty="0" smtClean="0"/>
              <a:t> – a </a:t>
            </a:r>
            <a:r>
              <a:rPr lang="cs-CZ" dirty="0" err="1" smtClean="0"/>
              <a:t>pond</a:t>
            </a:r>
            <a:r>
              <a:rPr lang="cs-CZ" dirty="0" smtClean="0"/>
              <a:t>, a </a:t>
            </a:r>
            <a:r>
              <a:rPr lang="cs-CZ" dirty="0" err="1" smtClean="0"/>
              <a:t>rever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sea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land</a:t>
            </a:r>
            <a:r>
              <a:rPr lang="cs-CZ" dirty="0" smtClean="0"/>
              <a:t> – a </a:t>
            </a:r>
            <a:r>
              <a:rPr lang="cs-CZ" dirty="0" err="1" smtClean="0"/>
              <a:t>forest</a:t>
            </a:r>
            <a:r>
              <a:rPr lang="cs-CZ" dirty="0" smtClean="0"/>
              <a:t>, a </a:t>
            </a:r>
            <a:r>
              <a:rPr lang="cs-CZ" dirty="0" err="1" smtClean="0"/>
              <a:t>meadow</a:t>
            </a:r>
            <a:r>
              <a:rPr lang="cs-CZ" dirty="0" smtClean="0"/>
              <a:t>, </a:t>
            </a:r>
            <a:r>
              <a:rPr lang="cs-CZ" dirty="0" err="1" smtClean="0"/>
              <a:t>fields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3818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</a:t>
            </a:r>
            <a:r>
              <a:rPr lang="en-US" dirty="0" err="1" smtClean="0"/>
              <a:t>tructure</a:t>
            </a:r>
            <a:r>
              <a:rPr lang="en-US" dirty="0" smtClean="0"/>
              <a:t> and function of 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en-US" dirty="0" smtClean="0"/>
              <a:t>are different </a:t>
            </a:r>
            <a:r>
              <a:rPr lang="en-US" dirty="0" err="1" smtClean="0"/>
              <a:t>abiotic</a:t>
            </a:r>
            <a:r>
              <a:rPr lang="en-US" dirty="0" smtClean="0"/>
              <a:t> conditions</a:t>
            </a:r>
            <a:r>
              <a:rPr lang="cs-CZ" dirty="0" smtClean="0"/>
              <a:t> i</a:t>
            </a:r>
            <a:r>
              <a:rPr lang="en-US" dirty="0" smtClean="0"/>
              <a:t>n various ecosystems</a:t>
            </a:r>
            <a:r>
              <a:rPr lang="cs-CZ" dirty="0" smtClean="0"/>
              <a:t>.</a:t>
            </a:r>
            <a:r>
              <a:rPr lang="en-US" dirty="0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Biotic conditions are </a:t>
            </a:r>
            <a:r>
              <a:rPr lang="cs-CZ" dirty="0" err="1" smtClean="0"/>
              <a:t>created</a:t>
            </a:r>
            <a:r>
              <a:rPr lang="en-US" dirty="0" smtClean="0"/>
              <a:t> by the </a:t>
            </a:r>
            <a:r>
              <a:rPr lang="cs-CZ" dirty="0" err="1" smtClean="0"/>
              <a:t>organisms</a:t>
            </a:r>
            <a:r>
              <a:rPr lang="en-US" dirty="0" smtClean="0"/>
              <a:t> and the relationships between them.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</a:t>
            </a:r>
            <a:r>
              <a:rPr lang="en-US" dirty="0" smtClean="0"/>
              <a:t>here is a different function of organisms in an ecosystem</a:t>
            </a:r>
            <a:r>
              <a:rPr lang="cs-CZ" dirty="0" smtClean="0"/>
              <a:t> : </a:t>
            </a:r>
          </a:p>
          <a:p>
            <a:pPr marL="0" indent="0">
              <a:buNone/>
            </a:pPr>
            <a:r>
              <a:rPr lang="cs-CZ" sz="2800" dirty="0" err="1" smtClean="0"/>
              <a:t>producers</a:t>
            </a:r>
            <a:r>
              <a:rPr lang="cs-CZ" sz="2800" dirty="0" smtClean="0"/>
              <a:t>, </a:t>
            </a:r>
            <a:r>
              <a:rPr lang="cs-CZ" sz="2800" dirty="0" err="1" smtClean="0"/>
              <a:t>consumers</a:t>
            </a:r>
            <a:r>
              <a:rPr lang="cs-CZ" sz="2800" dirty="0" smtClean="0"/>
              <a:t>, </a:t>
            </a:r>
            <a:r>
              <a:rPr lang="cs-CZ" sz="2800" dirty="0" err="1" smtClean="0"/>
              <a:t>decomposers</a:t>
            </a:r>
            <a:r>
              <a:rPr lang="cs-CZ" sz="2800" dirty="0" smtClean="0"/>
              <a:t>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05122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In </a:t>
            </a:r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conversion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 transfer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substances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err="1" smtClean="0"/>
              <a:t>Ecosystems</a:t>
            </a:r>
            <a:r>
              <a:rPr lang="cs-CZ" dirty="0" smtClean="0"/>
              <a:t> are </a:t>
            </a:r>
            <a:r>
              <a:rPr lang="cs-CZ" dirty="0" err="1" smtClean="0"/>
              <a:t>restored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err="1" smtClean="0"/>
              <a:t>Ecosystems</a:t>
            </a:r>
            <a:r>
              <a:rPr lang="cs-CZ" dirty="0" smtClean="0"/>
              <a:t> </a:t>
            </a:r>
            <a:r>
              <a:rPr lang="cs-CZ" dirty="0" err="1" smtClean="0"/>
              <a:t>evolve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62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Each ecosystem reaches </a:t>
            </a:r>
            <a:r>
              <a:rPr lang="cs-CZ" dirty="0" smtClean="0"/>
              <a:t>a balance </a:t>
            </a:r>
            <a:r>
              <a:rPr lang="en-US" dirty="0" smtClean="0"/>
              <a:t>under certain conditions</a:t>
            </a:r>
            <a:r>
              <a:rPr lang="cs-CZ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cs-CZ" dirty="0" smtClean="0"/>
          </a:p>
          <a:p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disruption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balance </a:t>
            </a:r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 err="1" smtClean="0"/>
              <a:t>changing</a:t>
            </a:r>
            <a:r>
              <a:rPr lang="cs-CZ" dirty="0" smtClean="0"/>
              <a:t> </a:t>
            </a:r>
            <a:r>
              <a:rPr lang="cs-CZ" dirty="0" err="1" smtClean="0"/>
              <a:t>abiotic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biotic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smtClean="0"/>
              <a:t>he balance of the ecosystem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cs-CZ" dirty="0" err="1" smtClean="0"/>
              <a:t>ruined</a:t>
            </a:r>
            <a:r>
              <a:rPr lang="cs-CZ" dirty="0" smtClean="0"/>
              <a:t> </a:t>
            </a:r>
            <a:r>
              <a:rPr lang="en-US" dirty="0" smtClean="0"/>
              <a:t>by human activity.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72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9491" y="1586346"/>
            <a:ext cx="7467600" cy="4873752"/>
          </a:xfrm>
        </p:spPr>
        <p:txBody>
          <a:bodyPr/>
          <a:lstStyle/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/>
              <a:t>A </a:t>
            </a:r>
            <a:r>
              <a:rPr lang="cs-CZ" sz="3200" dirty="0" err="1" smtClean="0"/>
              <a:t>discrete</a:t>
            </a:r>
            <a:r>
              <a:rPr lang="cs-CZ" sz="3200" dirty="0" smtClean="0"/>
              <a:t> </a:t>
            </a:r>
            <a:r>
              <a:rPr lang="cs-CZ" sz="3200" dirty="0" err="1" smtClean="0"/>
              <a:t>functional</a:t>
            </a:r>
            <a:r>
              <a:rPr lang="cs-CZ" sz="3200" dirty="0" smtClean="0"/>
              <a:t> unit </a:t>
            </a:r>
            <a:r>
              <a:rPr lang="cs-CZ" sz="3200" dirty="0" err="1" smtClean="0"/>
              <a:t>of</a:t>
            </a:r>
            <a:r>
              <a:rPr lang="cs-CZ" sz="3200" dirty="0" smtClean="0"/>
              <a:t> </a:t>
            </a:r>
            <a:r>
              <a:rPr lang="cs-CZ" sz="3200" dirty="0" err="1" smtClean="0"/>
              <a:t>nature</a:t>
            </a:r>
            <a:r>
              <a:rPr lang="cs-CZ" sz="3200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45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1143000"/>
          </a:xfrm>
        </p:spPr>
        <p:txBody>
          <a:bodyPr/>
          <a:lstStyle/>
          <a:p>
            <a:r>
              <a:rPr lang="cs-CZ" dirty="0" err="1" smtClean="0"/>
              <a:t>Ecosystems</a:t>
            </a:r>
            <a:r>
              <a:rPr lang="cs-CZ" dirty="0" smtClean="0"/>
              <a:t> are </a:t>
            </a:r>
            <a:r>
              <a:rPr lang="cs-CZ" dirty="0" err="1" smtClean="0"/>
              <a:t>divided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800" dirty="0" err="1" smtClean="0"/>
              <a:t>natural</a:t>
            </a:r>
            <a:r>
              <a:rPr lang="cs-CZ" sz="2800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constant composition of plant and animal communities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abiotic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</a:p>
          <a:p>
            <a:endParaRPr lang="cs-CZ" sz="2800" dirty="0"/>
          </a:p>
          <a:p>
            <a:endParaRPr lang="cs-CZ" sz="2800" dirty="0" smtClean="0"/>
          </a:p>
          <a:p>
            <a:r>
              <a:rPr lang="cs-CZ" sz="2800" dirty="0" err="1" smtClean="0"/>
              <a:t>artificial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man-</a:t>
            </a:r>
            <a:r>
              <a:rPr lang="cs-CZ" dirty="0" err="1" smtClean="0"/>
              <a:t>made</a:t>
            </a:r>
            <a:r>
              <a:rPr lang="cs-CZ" dirty="0" smtClean="0"/>
              <a:t>, </a:t>
            </a:r>
            <a:r>
              <a:rPr lang="cs-CZ" dirty="0" err="1" smtClean="0"/>
              <a:t>additional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0179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336</TotalTime>
  <Words>372</Words>
  <Application>Microsoft Office PowerPoint</Application>
  <PresentationFormat>Předvádění na obrazovce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Ecosystems</vt:lpstr>
      <vt:lpstr>Ecosystem</vt:lpstr>
      <vt:lpstr>Ekosystem</vt:lpstr>
      <vt:lpstr>Ekosystems are divided </vt:lpstr>
      <vt:lpstr>Structure and function of ecosystems</vt:lpstr>
      <vt:lpstr>Ecosystem and life</vt:lpstr>
      <vt:lpstr>ecosystem</vt:lpstr>
      <vt:lpstr>Ecosystem is</vt:lpstr>
      <vt:lpstr>Ecosystems are divided into :</vt:lpstr>
      <vt:lpstr>The main ecosystems</vt:lpstr>
      <vt:lpstr>Changes in ecosystems</vt:lpstr>
      <vt:lpstr>worksheets - revision</vt:lpstr>
      <vt:lpstr>source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58</cp:revision>
  <dcterms:created xsi:type="dcterms:W3CDTF">2014-05-11T08:32:12Z</dcterms:created>
  <dcterms:modified xsi:type="dcterms:W3CDTF">2014-11-11T06:57:55Z</dcterms:modified>
</cp:coreProperties>
</file>