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40924" y="2996952"/>
            <a:ext cx="5931476" cy="1534322"/>
          </a:xfrm>
        </p:spPr>
        <p:txBody>
          <a:bodyPr/>
          <a:lstStyle/>
          <a:p>
            <a:pPr algn="ctr"/>
            <a:r>
              <a:rPr lang="en-US" dirty="0"/>
              <a:t>Phytogeographical </a:t>
            </a:r>
            <a:r>
              <a:rPr lang="cs-CZ" dirty="0" err="1" smtClean="0"/>
              <a:t>division</a:t>
            </a:r>
            <a:r>
              <a:rPr lang="en-US" dirty="0" smtClean="0"/>
              <a:t> </a:t>
            </a:r>
            <a:r>
              <a:rPr lang="en-US" dirty="0"/>
              <a:t>of the Earth's surface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cs-CZ" altLang="cs-CZ" dirty="0"/>
              <a:t>Výukový materiál EK 01 - </a:t>
            </a:r>
            <a:r>
              <a:rPr lang="cs-CZ" altLang="cs-CZ" dirty="0" smtClean="0"/>
              <a:t>08</a:t>
            </a:r>
            <a:endParaRPr lang="cs-CZ" altLang="cs-CZ" dirty="0"/>
          </a:p>
          <a:p>
            <a:pPr algn="ctr"/>
            <a:r>
              <a:rPr lang="cs-CZ" altLang="cs-CZ" dirty="0"/>
              <a:t>Tvůrce: Ing. Marie Jiráková</a:t>
            </a:r>
          </a:p>
          <a:p>
            <a:pPr algn="ctr"/>
            <a:r>
              <a:rPr lang="cs-CZ" altLang="cs-CZ" dirty="0"/>
              <a:t>Tvůrce anglické verze: Mgr. Milan Smejkal</a:t>
            </a:r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430" y="781638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720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belt of deserts and semi-deserts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in the tropics, subtropics and temperate regions</a:t>
            </a:r>
            <a:endParaRPr lang="cs-CZ" dirty="0" smtClean="0"/>
          </a:p>
          <a:p>
            <a:r>
              <a:rPr lang="en-US" dirty="0"/>
              <a:t>a small amount of precipitation</a:t>
            </a:r>
            <a:endParaRPr lang="cs-CZ" dirty="0" smtClean="0"/>
          </a:p>
          <a:p>
            <a:r>
              <a:rPr lang="en-US" dirty="0"/>
              <a:t>large temperature differences between day and night</a:t>
            </a:r>
            <a:endParaRPr lang="cs-CZ" dirty="0" smtClean="0"/>
          </a:p>
          <a:p>
            <a:r>
              <a:rPr lang="cs-CZ" dirty="0"/>
              <a:t>very </a:t>
            </a:r>
            <a:r>
              <a:rPr lang="cs-CZ" dirty="0" err="1"/>
              <a:t>sparse</a:t>
            </a:r>
            <a:r>
              <a:rPr lang="cs-CZ" dirty="0"/>
              <a:t> </a:t>
            </a:r>
            <a:r>
              <a:rPr lang="cs-CZ" dirty="0" err="1"/>
              <a:t>vegetation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5283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belt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forest</a:t>
            </a:r>
            <a:r>
              <a:rPr lang="en-US" dirty="0" smtClean="0"/>
              <a:t> </a:t>
            </a:r>
            <a:r>
              <a:rPr lang="en-US" dirty="0"/>
              <a:t>with hard leaves and their </a:t>
            </a:r>
            <a:r>
              <a:rPr lang="cs-CZ" dirty="0" err="1" smtClean="0"/>
              <a:t>alternative</a:t>
            </a:r>
            <a:r>
              <a:rPr lang="cs-CZ" dirty="0" smtClean="0"/>
              <a:t> </a:t>
            </a:r>
            <a:r>
              <a:rPr lang="cs-CZ" dirty="0" err="1" smtClean="0"/>
              <a:t>communities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areas with maximum precipitation in winter and very dry and warm summers (</a:t>
            </a:r>
            <a:r>
              <a:rPr lang="en-US" dirty="0" err="1"/>
              <a:t>eg</a:t>
            </a:r>
            <a:r>
              <a:rPr lang="en-US" dirty="0"/>
              <a:t>. California, Mediterranean)</a:t>
            </a:r>
            <a:endParaRPr lang="cs-CZ" dirty="0" smtClean="0"/>
          </a:p>
          <a:p>
            <a:r>
              <a:rPr lang="cs-CZ" dirty="0" err="1"/>
              <a:t>original</a:t>
            </a:r>
            <a:r>
              <a:rPr lang="cs-CZ" dirty="0"/>
              <a:t> </a:t>
            </a:r>
            <a:r>
              <a:rPr lang="cs-CZ" dirty="0" err="1"/>
              <a:t>vegetation</a:t>
            </a:r>
            <a:r>
              <a:rPr lang="cs-CZ" dirty="0"/>
              <a:t> - evergreen </a:t>
            </a:r>
            <a:r>
              <a:rPr lang="cs-CZ" dirty="0" err="1"/>
              <a:t>forests</a:t>
            </a:r>
            <a:endParaRPr lang="cs-CZ" dirty="0" smtClean="0"/>
          </a:p>
          <a:p>
            <a:r>
              <a:rPr lang="cs-CZ" dirty="0" err="1"/>
              <a:t>current</a:t>
            </a:r>
            <a:r>
              <a:rPr lang="cs-CZ" dirty="0"/>
              <a:t> </a:t>
            </a:r>
            <a:r>
              <a:rPr lang="cs-CZ" dirty="0" err="1"/>
              <a:t>vegetation</a:t>
            </a:r>
            <a:r>
              <a:rPr lang="cs-CZ" dirty="0"/>
              <a:t> - </a:t>
            </a:r>
            <a:r>
              <a:rPr lang="cs-CZ" dirty="0" err="1"/>
              <a:t>scrub</a:t>
            </a:r>
            <a:r>
              <a:rPr lang="cs-CZ" dirty="0"/>
              <a:t> </a:t>
            </a:r>
            <a:r>
              <a:rPr lang="cs-CZ" dirty="0" err="1"/>
              <a:t>communities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031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belt of deciduous broad-leaved </a:t>
            </a:r>
            <a:r>
              <a:rPr lang="en-US" dirty="0" smtClean="0"/>
              <a:t>forests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temperate </a:t>
            </a:r>
            <a:r>
              <a:rPr lang="en-US" dirty="0" smtClean="0"/>
              <a:t>zone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/>
              <a:t>of the northern hemisphere</a:t>
            </a:r>
            <a:endParaRPr lang="cs-CZ" dirty="0" smtClean="0"/>
          </a:p>
          <a:p>
            <a:r>
              <a:rPr lang="cs-CZ" dirty="0" err="1"/>
              <a:t>winter</a:t>
            </a:r>
            <a:r>
              <a:rPr lang="cs-CZ" dirty="0"/>
              <a:t> </a:t>
            </a:r>
            <a:r>
              <a:rPr lang="cs-CZ" dirty="0" err="1"/>
              <a:t>lasts</a:t>
            </a:r>
            <a:r>
              <a:rPr lang="cs-CZ" dirty="0"/>
              <a:t> 3-4 </a:t>
            </a:r>
            <a:r>
              <a:rPr lang="cs-CZ" dirty="0" err="1"/>
              <a:t>months</a:t>
            </a:r>
            <a:endParaRPr lang="cs-CZ" dirty="0" smtClean="0"/>
          </a:p>
          <a:p>
            <a:r>
              <a:rPr lang="cs-CZ" dirty="0" err="1"/>
              <a:t>deciduous</a:t>
            </a:r>
            <a:r>
              <a:rPr lang="cs-CZ" dirty="0"/>
              <a:t> </a:t>
            </a:r>
            <a:r>
              <a:rPr lang="cs-CZ" dirty="0" err="1"/>
              <a:t>trees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9721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belt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steppes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in </a:t>
            </a:r>
            <a:r>
              <a:rPr lang="cs-CZ" dirty="0" err="1"/>
              <a:t>extratropical</a:t>
            </a:r>
            <a:r>
              <a:rPr lang="cs-CZ" dirty="0"/>
              <a:t> </a:t>
            </a:r>
            <a:r>
              <a:rPr lang="cs-CZ" dirty="0" err="1"/>
              <a:t>areas</a:t>
            </a:r>
            <a:endParaRPr lang="cs-CZ" dirty="0" smtClean="0"/>
          </a:p>
          <a:p>
            <a:r>
              <a:rPr lang="cs-CZ" dirty="0" err="1"/>
              <a:t>little</a:t>
            </a:r>
            <a:r>
              <a:rPr lang="cs-CZ" dirty="0"/>
              <a:t> </a:t>
            </a:r>
            <a:r>
              <a:rPr lang="cs-CZ" dirty="0" err="1"/>
              <a:t>rain</a:t>
            </a:r>
            <a:endParaRPr lang="cs-CZ" dirty="0" smtClean="0"/>
          </a:p>
          <a:p>
            <a:r>
              <a:rPr lang="cs-CZ" dirty="0" err="1"/>
              <a:t>vegetation</a:t>
            </a:r>
            <a:r>
              <a:rPr lang="cs-CZ" dirty="0"/>
              <a:t> - </a:t>
            </a:r>
            <a:r>
              <a:rPr lang="cs-CZ" dirty="0" err="1"/>
              <a:t>grasses</a:t>
            </a:r>
            <a:r>
              <a:rPr lang="cs-CZ" dirty="0"/>
              <a:t>, </a:t>
            </a:r>
            <a:r>
              <a:rPr lang="cs-CZ" dirty="0" err="1" smtClean="0"/>
              <a:t>herbs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Central </a:t>
            </a:r>
            <a:r>
              <a:rPr lang="en-US" dirty="0"/>
              <a:t>Asia, Ukraine, North America (prairie), South America (pampas)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1199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Northern </a:t>
            </a:r>
            <a:r>
              <a:rPr lang="en-US" dirty="0"/>
              <a:t>belt of coniferous forests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N</a:t>
            </a:r>
            <a:r>
              <a:rPr lang="en-US" dirty="0" err="1" smtClean="0"/>
              <a:t>orthern</a:t>
            </a:r>
            <a:r>
              <a:rPr lang="en-US" dirty="0" smtClean="0"/>
              <a:t> </a:t>
            </a:r>
            <a:r>
              <a:rPr lang="en-US" dirty="0"/>
              <a:t>Europe, Asia, North America</a:t>
            </a:r>
            <a:endParaRPr lang="cs-CZ" dirty="0" smtClean="0"/>
          </a:p>
          <a:p>
            <a:r>
              <a:rPr lang="cs-CZ" dirty="0"/>
              <a:t>c</a:t>
            </a:r>
            <a:r>
              <a:rPr lang="en-US" dirty="0" err="1" smtClean="0"/>
              <a:t>haracterized</a:t>
            </a:r>
            <a:r>
              <a:rPr lang="en-US" dirty="0" smtClean="0"/>
              <a:t> </a:t>
            </a:r>
            <a:r>
              <a:rPr lang="en-US" dirty="0"/>
              <a:t>by large fluctuations in temperature</a:t>
            </a:r>
            <a:endParaRPr lang="cs-CZ" dirty="0" smtClean="0"/>
          </a:p>
          <a:p>
            <a:r>
              <a:rPr lang="cs-CZ" dirty="0" err="1" smtClean="0"/>
              <a:t>spruce</a:t>
            </a:r>
            <a:r>
              <a:rPr lang="cs-CZ" dirty="0"/>
              <a:t>, pine, </a:t>
            </a:r>
            <a:r>
              <a:rPr lang="cs-CZ" dirty="0" err="1"/>
              <a:t>fir</a:t>
            </a:r>
            <a:r>
              <a:rPr lang="cs-CZ" dirty="0"/>
              <a:t>, </a:t>
            </a:r>
            <a:r>
              <a:rPr lang="cs-CZ" dirty="0" err="1"/>
              <a:t>larch</a:t>
            </a:r>
            <a:endParaRPr lang="cs-CZ" dirty="0" smtClean="0"/>
          </a:p>
          <a:p>
            <a:r>
              <a:rPr lang="en-US" dirty="0"/>
              <a:t>northern boundary of the forest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4875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belt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tundra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a </a:t>
            </a:r>
            <a:r>
              <a:rPr lang="cs-CZ" dirty="0" err="1" smtClean="0"/>
              <a:t>northern</a:t>
            </a:r>
            <a:r>
              <a:rPr lang="cs-CZ" dirty="0" smtClean="0"/>
              <a:t> </a:t>
            </a:r>
            <a:r>
              <a:rPr lang="cs-CZ" dirty="0" err="1"/>
              <a:t>hemisphere</a:t>
            </a:r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 </a:t>
            </a:r>
            <a:r>
              <a:rPr lang="en-US" dirty="0" smtClean="0"/>
              <a:t>short </a:t>
            </a:r>
            <a:r>
              <a:rPr lang="en-US" dirty="0"/>
              <a:t>growing season and low summer temperatures</a:t>
            </a:r>
            <a:endParaRPr lang="cs-CZ" dirty="0" smtClean="0"/>
          </a:p>
          <a:p>
            <a:r>
              <a:rPr lang="cs-CZ" dirty="0" err="1"/>
              <a:t>mosses</a:t>
            </a:r>
            <a:r>
              <a:rPr lang="cs-CZ" dirty="0"/>
              <a:t>, </a:t>
            </a:r>
            <a:r>
              <a:rPr lang="cs-CZ" dirty="0" err="1"/>
              <a:t>lichens</a:t>
            </a:r>
            <a:r>
              <a:rPr lang="cs-CZ" dirty="0"/>
              <a:t>, </a:t>
            </a:r>
            <a:r>
              <a:rPr lang="cs-CZ" dirty="0" err="1"/>
              <a:t>shrubby</a:t>
            </a:r>
            <a:r>
              <a:rPr lang="cs-CZ" dirty="0"/>
              <a:t> </a:t>
            </a:r>
            <a:r>
              <a:rPr lang="cs-CZ" dirty="0" err="1" smtClean="0"/>
              <a:t>birches</a:t>
            </a:r>
            <a:r>
              <a:rPr lang="cs-CZ" dirty="0" smtClean="0"/>
              <a:t>, </a:t>
            </a:r>
            <a:r>
              <a:rPr lang="cs-CZ" dirty="0" err="1" smtClean="0"/>
              <a:t>willows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240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Worksheet</a:t>
            </a:r>
            <a:r>
              <a:rPr lang="cs-CZ" dirty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How to divide vegetation on Earth?</a:t>
            </a:r>
            <a:endParaRPr lang="cs-CZ" dirty="0" smtClean="0"/>
          </a:p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does</a:t>
            </a:r>
            <a:r>
              <a:rPr lang="cs-CZ" dirty="0"/>
              <a:t> </a:t>
            </a:r>
            <a:r>
              <a:rPr lang="cs-CZ" dirty="0" err="1"/>
              <a:t>regional</a:t>
            </a:r>
            <a:r>
              <a:rPr lang="cs-CZ" dirty="0"/>
              <a:t> </a:t>
            </a:r>
            <a:r>
              <a:rPr lang="cs-CZ" dirty="0" err="1" smtClean="0"/>
              <a:t>phytogeography</a:t>
            </a:r>
            <a:r>
              <a:rPr lang="cs-CZ" dirty="0" smtClean="0"/>
              <a:t> study?</a:t>
            </a:r>
          </a:p>
          <a:p>
            <a:r>
              <a:rPr lang="cs-CZ" dirty="0" err="1"/>
              <a:t>What</a:t>
            </a:r>
            <a:r>
              <a:rPr lang="cs-CZ" dirty="0"/>
              <a:t> are </a:t>
            </a:r>
            <a:r>
              <a:rPr lang="cs-CZ" dirty="0" err="1" smtClean="0"/>
              <a:t>the</a:t>
            </a:r>
            <a:r>
              <a:rPr lang="cs-CZ" dirty="0" smtClean="0"/>
              <a:t> plant </a:t>
            </a:r>
            <a:r>
              <a:rPr lang="cs-CZ" dirty="0" err="1" smtClean="0"/>
              <a:t>areas</a:t>
            </a:r>
            <a:r>
              <a:rPr lang="cs-CZ" dirty="0" smtClean="0"/>
              <a:t>?</a:t>
            </a:r>
          </a:p>
          <a:p>
            <a:r>
              <a:rPr lang="en-US" dirty="0"/>
              <a:t>Which </a:t>
            </a:r>
            <a:r>
              <a:rPr lang="cs-CZ" dirty="0" smtClean="0"/>
              <a:t>plant</a:t>
            </a:r>
            <a:r>
              <a:rPr lang="en-US" dirty="0" smtClean="0"/>
              <a:t> </a:t>
            </a:r>
            <a:r>
              <a:rPr lang="en-US" dirty="0"/>
              <a:t>areas </a:t>
            </a:r>
            <a:r>
              <a:rPr lang="cs-CZ" dirty="0" smtClean="0"/>
              <a:t>do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know</a:t>
            </a:r>
            <a:r>
              <a:rPr lang="cs-CZ" dirty="0" smtClean="0"/>
              <a:t> and </a:t>
            </a:r>
            <a:r>
              <a:rPr lang="en-US" dirty="0" smtClean="0"/>
              <a:t> </a:t>
            </a:r>
            <a:r>
              <a:rPr lang="en-US" dirty="0"/>
              <a:t>what is </a:t>
            </a:r>
            <a:r>
              <a:rPr lang="en-US" dirty="0" smtClean="0"/>
              <a:t>characteristic</a:t>
            </a:r>
            <a:r>
              <a:rPr lang="en-US" dirty="0"/>
              <a:t> for </a:t>
            </a:r>
            <a:r>
              <a:rPr lang="en-US" dirty="0" smtClean="0"/>
              <a:t>each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en-US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7696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KINCL, Lubomír, Miloslav KINCL a Jana JAKRLOVÁ. </a:t>
            </a:r>
            <a:r>
              <a:rPr lang="cs-CZ" i="1" dirty="0"/>
              <a:t>Biologie rostlin pro 1. ročník gymnázií. </a:t>
            </a:r>
            <a:r>
              <a:rPr lang="cs-CZ" dirty="0"/>
              <a:t>Třetí, upravené vydání – dotisk. Praha: Fortuna, 2003. ISBN 80-7168-736-7.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9122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Vegetation</a:t>
            </a:r>
            <a:r>
              <a:rPr lang="cs-CZ" dirty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Earth</a:t>
            </a:r>
            <a:r>
              <a:rPr lang="cs-CZ" dirty="0" smtClean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 smtClean="0"/>
              <a:t>divided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h</a:t>
            </a:r>
            <a:r>
              <a:rPr lang="cs-CZ" dirty="0" err="1" smtClean="0"/>
              <a:t>orizontally</a:t>
            </a:r>
            <a:r>
              <a:rPr lang="cs-CZ" dirty="0" smtClean="0"/>
              <a:t> – plant </a:t>
            </a:r>
            <a:r>
              <a:rPr lang="cs-CZ" dirty="0" err="1" smtClean="0"/>
              <a:t>areas</a:t>
            </a:r>
            <a:r>
              <a:rPr lang="cs-CZ" dirty="0" smtClean="0"/>
              <a:t> and  </a:t>
            </a:r>
            <a:r>
              <a:rPr lang="cs-CZ" dirty="0" err="1" smtClean="0"/>
              <a:t>vegetation</a:t>
            </a:r>
            <a:r>
              <a:rPr lang="cs-CZ" dirty="0" smtClean="0"/>
              <a:t> </a:t>
            </a:r>
            <a:r>
              <a:rPr lang="cs-CZ" dirty="0" err="1" smtClean="0"/>
              <a:t>zones</a:t>
            </a:r>
            <a:endParaRPr lang="cs-CZ" dirty="0" smtClean="0"/>
          </a:p>
          <a:p>
            <a:r>
              <a:rPr lang="cs-CZ" dirty="0" err="1"/>
              <a:t>v</a:t>
            </a:r>
            <a:r>
              <a:rPr lang="cs-CZ" dirty="0" err="1" smtClean="0"/>
              <a:t>ertically</a:t>
            </a:r>
            <a:r>
              <a:rPr lang="cs-CZ" dirty="0" smtClean="0"/>
              <a:t> – </a:t>
            </a:r>
            <a:r>
              <a:rPr lang="cs-CZ" dirty="0" err="1" smtClean="0"/>
              <a:t>altitudinal</a:t>
            </a:r>
            <a:r>
              <a:rPr lang="cs-CZ" dirty="0" smtClean="0"/>
              <a:t> </a:t>
            </a:r>
            <a:r>
              <a:rPr lang="cs-CZ" dirty="0" err="1" smtClean="0"/>
              <a:t>zonation</a:t>
            </a:r>
            <a:r>
              <a:rPr lang="cs-CZ" dirty="0" smtClean="0"/>
              <a:t> – </a:t>
            </a:r>
            <a:r>
              <a:rPr lang="cs-CZ" dirty="0" err="1" smtClean="0"/>
              <a:t>elevation</a:t>
            </a:r>
            <a:r>
              <a:rPr lang="cs-CZ" dirty="0" smtClean="0"/>
              <a:t> </a:t>
            </a:r>
            <a:r>
              <a:rPr lang="cs-CZ" dirty="0" err="1" smtClean="0"/>
              <a:t>levels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2076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regional</a:t>
            </a:r>
            <a:r>
              <a:rPr lang="cs-CZ" dirty="0"/>
              <a:t> </a:t>
            </a:r>
            <a:r>
              <a:rPr lang="cs-CZ" dirty="0" err="1"/>
              <a:t>phytogeography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en-US" dirty="0"/>
              <a:t>examines the various flora </a:t>
            </a:r>
            <a:r>
              <a:rPr lang="en-US" dirty="0" err="1"/>
              <a:t>phytogeographical</a:t>
            </a:r>
            <a:r>
              <a:rPr lang="en-US" dirty="0"/>
              <a:t> areas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928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Plant </a:t>
            </a:r>
            <a:r>
              <a:rPr lang="cs-CZ" dirty="0" err="1" smtClean="0"/>
              <a:t>areas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t</a:t>
            </a:r>
            <a:r>
              <a:rPr lang="cs-CZ" dirty="0" err="1" smtClean="0"/>
              <a:t>he</a:t>
            </a:r>
            <a:r>
              <a:rPr lang="cs-CZ" dirty="0" smtClean="0"/>
              <a:t> </a:t>
            </a:r>
            <a:r>
              <a:rPr lang="cs-CZ" dirty="0" err="1" smtClean="0"/>
              <a:t>highest</a:t>
            </a:r>
            <a:r>
              <a:rPr lang="cs-CZ" dirty="0" smtClean="0"/>
              <a:t> </a:t>
            </a:r>
            <a:r>
              <a:rPr lang="cs-CZ" dirty="0" err="1"/>
              <a:t>phytogeographical</a:t>
            </a:r>
            <a:r>
              <a:rPr lang="cs-CZ" dirty="0"/>
              <a:t> </a:t>
            </a:r>
            <a:r>
              <a:rPr lang="cs-CZ" dirty="0" err="1"/>
              <a:t>units</a:t>
            </a:r>
            <a:endParaRPr lang="cs-CZ" dirty="0" smtClean="0"/>
          </a:p>
          <a:p>
            <a:r>
              <a:rPr lang="cs-CZ" dirty="0" err="1"/>
              <a:t>divided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smtClean="0"/>
              <a:t>sub-</a:t>
            </a:r>
            <a:r>
              <a:rPr lang="cs-CZ" dirty="0" err="1" smtClean="0"/>
              <a:t>regions</a:t>
            </a:r>
            <a:r>
              <a:rPr lang="cs-CZ" dirty="0" smtClean="0"/>
              <a:t>, </a:t>
            </a:r>
            <a:r>
              <a:rPr lang="cs-CZ" dirty="0" err="1" smtClean="0"/>
              <a:t>provinces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854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Areas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H</a:t>
            </a:r>
            <a:r>
              <a:rPr lang="cs-CZ" dirty="0" err="1" smtClean="0"/>
              <a:t>olarctic</a:t>
            </a:r>
            <a:endParaRPr lang="cs-CZ" dirty="0" smtClean="0"/>
          </a:p>
          <a:p>
            <a:r>
              <a:rPr lang="cs-CZ" dirty="0" err="1"/>
              <a:t>P</a:t>
            </a:r>
            <a:r>
              <a:rPr lang="cs-CZ" dirty="0" err="1" smtClean="0"/>
              <a:t>alaeotropical</a:t>
            </a:r>
            <a:endParaRPr lang="cs-CZ" dirty="0" smtClean="0"/>
          </a:p>
          <a:p>
            <a:r>
              <a:rPr lang="cs-CZ" dirty="0" err="1"/>
              <a:t>N</a:t>
            </a:r>
            <a:r>
              <a:rPr lang="cs-CZ" dirty="0" err="1" smtClean="0"/>
              <a:t>eotropical</a:t>
            </a:r>
            <a:endParaRPr lang="cs-CZ" dirty="0" smtClean="0"/>
          </a:p>
          <a:p>
            <a:r>
              <a:rPr lang="cs-CZ" dirty="0" err="1"/>
              <a:t>A</a:t>
            </a:r>
            <a:r>
              <a:rPr lang="cs-CZ" dirty="0" err="1" smtClean="0"/>
              <a:t>ustralian</a:t>
            </a:r>
            <a:endParaRPr lang="cs-CZ" dirty="0" smtClean="0"/>
          </a:p>
          <a:p>
            <a:r>
              <a:rPr lang="cs-CZ" dirty="0" smtClean="0"/>
              <a:t>Cape</a:t>
            </a:r>
          </a:p>
          <a:p>
            <a:r>
              <a:rPr lang="cs-CZ" dirty="0" err="1"/>
              <a:t>Antarctic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719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Vegetation</a:t>
            </a:r>
            <a:r>
              <a:rPr lang="cs-CZ" dirty="0" smtClean="0"/>
              <a:t> </a:t>
            </a:r>
            <a:r>
              <a:rPr lang="cs-CZ" dirty="0" err="1" smtClean="0"/>
              <a:t>zonation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an inevitable extension of vegetation </a:t>
            </a:r>
            <a:br>
              <a:rPr lang="en-US" dirty="0"/>
            </a:br>
            <a:r>
              <a:rPr lang="en-US" dirty="0" smtClean="0"/>
              <a:t>depending </a:t>
            </a:r>
            <a:r>
              <a:rPr lang="en-US" dirty="0"/>
              <a:t>on latitude </a:t>
            </a:r>
            <a:endParaRPr lang="cs-CZ" dirty="0" smtClean="0"/>
          </a:p>
          <a:p>
            <a:r>
              <a:rPr lang="en-US" dirty="0"/>
              <a:t>from the equator to the poles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see</a:t>
            </a:r>
            <a:r>
              <a:rPr lang="en-US" dirty="0"/>
              <a:t> coherent and </a:t>
            </a:r>
            <a:r>
              <a:rPr lang="cs-CZ" dirty="0" err="1"/>
              <a:t>parallelly</a:t>
            </a:r>
            <a:r>
              <a:rPr lang="cs-CZ" dirty="0"/>
              <a:t> </a:t>
            </a:r>
            <a:r>
              <a:rPr lang="en-US" dirty="0"/>
              <a:t>organized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VEGETATION ZONES</a:t>
            </a:r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571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1143000"/>
          </a:xfrm>
        </p:spPr>
        <p:txBody>
          <a:bodyPr/>
          <a:lstStyle/>
          <a:p>
            <a:r>
              <a:rPr lang="en-US" dirty="0"/>
              <a:t>The belt of tropical </a:t>
            </a:r>
            <a:r>
              <a:rPr lang="en-US" dirty="0" smtClean="0"/>
              <a:t>rainforest</a:t>
            </a:r>
            <a:r>
              <a:rPr lang="cs-CZ" dirty="0" smtClean="0"/>
              <a:t>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equatorial</a:t>
            </a:r>
            <a:r>
              <a:rPr lang="cs-CZ" dirty="0"/>
              <a:t> </a:t>
            </a:r>
            <a:r>
              <a:rPr lang="cs-CZ" dirty="0" err="1" smtClean="0"/>
              <a:t>regions</a:t>
            </a:r>
            <a:endParaRPr lang="cs-CZ" dirty="0" smtClean="0"/>
          </a:p>
          <a:p>
            <a:r>
              <a:rPr lang="en-US" dirty="0"/>
              <a:t>balanced climate, the average temperature 24-29ºC</a:t>
            </a:r>
            <a:endParaRPr lang="cs-CZ" dirty="0" smtClean="0"/>
          </a:p>
          <a:p>
            <a:r>
              <a:rPr lang="cs-CZ" dirty="0" err="1"/>
              <a:t>even</a:t>
            </a:r>
            <a:r>
              <a:rPr lang="cs-CZ" dirty="0"/>
              <a:t> </a:t>
            </a:r>
            <a:r>
              <a:rPr lang="cs-CZ" dirty="0" err="1"/>
              <a:t>abundant</a:t>
            </a:r>
            <a:r>
              <a:rPr lang="cs-CZ" dirty="0"/>
              <a:t> </a:t>
            </a:r>
            <a:r>
              <a:rPr lang="cs-CZ" dirty="0" err="1" smtClean="0"/>
              <a:t>rainfalls</a:t>
            </a:r>
            <a:endParaRPr lang="cs-CZ" dirty="0" smtClean="0"/>
          </a:p>
          <a:p>
            <a:r>
              <a:rPr lang="en-US" dirty="0"/>
              <a:t>diverse vegetation, dominated by </a:t>
            </a:r>
            <a:r>
              <a:rPr lang="cs-CZ" dirty="0" err="1" smtClean="0"/>
              <a:t>trees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261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b</a:t>
            </a:r>
            <a:r>
              <a:rPr lang="cs-CZ" dirty="0" err="1" smtClean="0"/>
              <a:t>elt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deciduous </a:t>
            </a:r>
            <a:r>
              <a:rPr lang="cs-CZ" dirty="0" smtClean="0"/>
              <a:t>and </a:t>
            </a:r>
            <a:r>
              <a:rPr lang="cs-CZ" dirty="0" err="1" smtClean="0"/>
              <a:t>semi-deciduous</a:t>
            </a:r>
            <a:r>
              <a:rPr lang="cs-CZ" dirty="0" smtClean="0"/>
              <a:t> </a:t>
            </a:r>
            <a:r>
              <a:rPr lang="en-US" dirty="0" smtClean="0"/>
              <a:t>forests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i</a:t>
            </a:r>
            <a:r>
              <a:rPr lang="cs-CZ" dirty="0" err="1" smtClean="0"/>
              <a:t>t</a:t>
            </a:r>
            <a:r>
              <a:rPr lang="cs-CZ" dirty="0" smtClean="0"/>
              <a:t> </a:t>
            </a:r>
            <a:r>
              <a:rPr lang="en-US" dirty="0" smtClean="0"/>
              <a:t>follows </a:t>
            </a:r>
            <a:r>
              <a:rPr lang="en-US" dirty="0"/>
              <a:t>the tropical rain forests</a:t>
            </a:r>
            <a:endParaRPr lang="cs-CZ" dirty="0" smtClean="0"/>
          </a:p>
          <a:p>
            <a:r>
              <a:rPr lang="cs-CZ" dirty="0"/>
              <a:t>o</a:t>
            </a:r>
            <a:r>
              <a:rPr lang="cs-CZ" dirty="0" smtClean="0"/>
              <a:t>n </a:t>
            </a:r>
            <a:r>
              <a:rPr lang="en-US" dirty="0" smtClean="0"/>
              <a:t>the </a:t>
            </a:r>
            <a:r>
              <a:rPr lang="en-US" dirty="0"/>
              <a:t>southern and northern hemisphere</a:t>
            </a:r>
            <a:endParaRPr lang="cs-CZ" dirty="0" smtClean="0"/>
          </a:p>
          <a:p>
            <a:r>
              <a:rPr lang="en-US" dirty="0"/>
              <a:t>temperature differences between the cold season and the warm season</a:t>
            </a:r>
            <a:endParaRPr lang="cs-CZ" dirty="0" smtClean="0"/>
          </a:p>
          <a:p>
            <a:r>
              <a:rPr lang="cs-CZ" dirty="0" err="1"/>
              <a:t>irregular</a:t>
            </a:r>
            <a:r>
              <a:rPr lang="cs-CZ" dirty="0"/>
              <a:t> </a:t>
            </a:r>
            <a:r>
              <a:rPr lang="cs-CZ" dirty="0" err="1" smtClean="0"/>
              <a:t>rainfalls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150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savannah</a:t>
            </a:r>
            <a:r>
              <a:rPr lang="cs-CZ" dirty="0" smtClean="0"/>
              <a:t> </a:t>
            </a:r>
            <a:r>
              <a:rPr lang="cs-CZ" dirty="0" err="1"/>
              <a:t>belt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t</a:t>
            </a:r>
            <a:r>
              <a:rPr lang="en-US" dirty="0" err="1" smtClean="0"/>
              <a:t>ropical</a:t>
            </a:r>
            <a:r>
              <a:rPr lang="en-US" dirty="0" smtClean="0"/>
              <a:t> </a:t>
            </a:r>
            <a:r>
              <a:rPr lang="en-US" dirty="0"/>
              <a:t>and subtropical areas of the southern hemisphere</a:t>
            </a:r>
            <a:endParaRPr lang="cs-CZ" dirty="0" smtClean="0"/>
          </a:p>
          <a:p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rainy season 2-4 months</a:t>
            </a:r>
            <a:endParaRPr lang="cs-CZ" dirty="0" smtClean="0"/>
          </a:p>
          <a:p>
            <a:r>
              <a:rPr lang="cs-CZ" dirty="0" smtClean="0"/>
              <a:t>t</a:t>
            </a:r>
            <a:r>
              <a:rPr lang="en-US" dirty="0" smtClean="0"/>
              <a:t>he tall grass</a:t>
            </a:r>
            <a:r>
              <a:rPr lang="cs-CZ" dirty="0" smtClean="0"/>
              <a:t> </a:t>
            </a:r>
            <a:r>
              <a:rPr lang="cs-CZ" dirty="0" err="1" smtClean="0"/>
              <a:t>vegetation</a:t>
            </a:r>
            <a:r>
              <a:rPr lang="en-US" dirty="0" smtClean="0"/>
              <a:t>, </a:t>
            </a:r>
            <a:r>
              <a:rPr lang="en-US" dirty="0"/>
              <a:t>sparsely scattered shrubs </a:t>
            </a:r>
            <a:r>
              <a:rPr lang="en-US" dirty="0" smtClean="0"/>
              <a:t>or</a:t>
            </a:r>
            <a:r>
              <a:rPr lang="cs-CZ" dirty="0" smtClean="0"/>
              <a:t> </a:t>
            </a:r>
            <a:r>
              <a:rPr lang="en-US" dirty="0" smtClean="0"/>
              <a:t>trees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24192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1320</TotalTime>
  <Words>433</Words>
  <Application>Microsoft Office PowerPoint</Application>
  <PresentationFormat>Předvádění na obrazovce (4:3)</PresentationFormat>
  <Paragraphs>90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Century Schoolbook</vt:lpstr>
      <vt:lpstr>Wingdings</vt:lpstr>
      <vt:lpstr>Wingdings 2</vt:lpstr>
      <vt:lpstr>Arkýř</vt:lpstr>
      <vt:lpstr>Phytogeographical division of the Earth's surface </vt:lpstr>
      <vt:lpstr>Vegetation of the Earth is divided:</vt:lpstr>
      <vt:lpstr>regional phytogeography</vt:lpstr>
      <vt:lpstr>Plant areas</vt:lpstr>
      <vt:lpstr>Areas</vt:lpstr>
      <vt:lpstr>Vegetation zonation</vt:lpstr>
      <vt:lpstr>The belt of tropical rainforests</vt:lpstr>
      <vt:lpstr>The belt of deciduous and semi-deciduous forests </vt:lpstr>
      <vt:lpstr>The savannah belt</vt:lpstr>
      <vt:lpstr>The belt of deserts and semi-deserts</vt:lpstr>
      <vt:lpstr>The belt of forest with hard leaves and their alternative communities.</vt:lpstr>
      <vt:lpstr>The belt of deciduous broad-leaved forests.</vt:lpstr>
      <vt:lpstr>The belt of steppes</vt:lpstr>
      <vt:lpstr>The Northern belt of coniferous forests</vt:lpstr>
      <vt:lpstr>The belt of tundra</vt:lpstr>
      <vt:lpstr>Worksheet - revision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46</cp:revision>
  <dcterms:created xsi:type="dcterms:W3CDTF">2014-07-12T12:22:40Z</dcterms:created>
  <dcterms:modified xsi:type="dcterms:W3CDTF">2014-11-11T06:56:18Z</dcterms:modified>
</cp:coreProperties>
</file>