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5502960-0AB0-45C9-AF2F-BB9010F9626E}" type="datetimeFigureOut">
              <a:rPr lang="cs-CZ" smtClean="0"/>
              <a:t>4.7.2014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665922-9E48-4987-AC65-1B226262995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Ochrana přírody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Územní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Chráněná naleziště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Chráněné parky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Chráněné přírodní výtvory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Chráněné památky</a:t>
            </a:r>
          </a:p>
          <a:p>
            <a:endParaRPr lang="cs-CZ" dirty="0" smtClean="0"/>
          </a:p>
          <a:p>
            <a:r>
              <a:rPr lang="cs-CZ" dirty="0" smtClean="0"/>
              <a:t>V ČR přes 1200 </a:t>
            </a:r>
            <a:r>
              <a:rPr lang="cs-CZ" dirty="0" err="1" smtClean="0"/>
              <a:t>maloplošných</a:t>
            </a:r>
            <a:r>
              <a:rPr lang="cs-CZ" dirty="0" smtClean="0"/>
              <a:t> území</a:t>
            </a:r>
          </a:p>
          <a:p>
            <a:r>
              <a:rPr lang="cs-CZ" dirty="0" smtClean="0"/>
              <a:t>Také kulturně výchovnou, vědeckou, vzdělávací funkci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list - opakování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Jaká jsou </a:t>
            </a:r>
            <a:r>
              <a:rPr lang="cs-CZ" dirty="0" err="1" smtClean="0"/>
              <a:t>maloplošná</a:t>
            </a:r>
            <a:r>
              <a:rPr lang="cs-CZ" dirty="0" smtClean="0"/>
              <a:t> chráněná území?</a:t>
            </a:r>
          </a:p>
          <a:p>
            <a:r>
              <a:rPr lang="cs-CZ" dirty="0" smtClean="0"/>
              <a:t>Jak se jmenují seznamy ohrožených druhů?</a:t>
            </a:r>
          </a:p>
          <a:p>
            <a:r>
              <a:rPr lang="cs-CZ" dirty="0" smtClean="0"/>
              <a:t>Národní parky a chráněné krajinné oblasti patří mezi jaká chráněná území?</a:t>
            </a:r>
          </a:p>
          <a:p>
            <a:r>
              <a:rPr lang="cs-CZ" dirty="0" smtClean="0"/>
              <a:t>Jaké jsou na našem území národní parky?</a:t>
            </a:r>
          </a:p>
          <a:p>
            <a:r>
              <a:rPr lang="cs-CZ" dirty="0" smtClean="0"/>
              <a:t>Jmenujte chráněné 3 druhy.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>
                <a:solidFill>
                  <a:prstClr val="black"/>
                </a:solidFill>
              </a:rPr>
              <a:t>PAPÁČEK, Miroslav a kol. </a:t>
            </a:r>
            <a:r>
              <a:rPr lang="cs-CZ" i="1" dirty="0" smtClean="0">
                <a:solidFill>
                  <a:prstClr val="black"/>
                </a:solidFill>
              </a:rPr>
              <a:t>Zoologie</a:t>
            </a:r>
            <a:r>
              <a:rPr lang="cs-CZ" dirty="0" smtClean="0">
                <a:solidFill>
                  <a:prstClr val="black"/>
                </a:solidFill>
              </a:rPr>
              <a:t>. Praha: pedagogické nakladatelství, 2000, ISBN 80-7183-203-0.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přírody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Složitá mezioborová disciplína</a:t>
            </a:r>
          </a:p>
          <a:p>
            <a:r>
              <a:rPr lang="cs-CZ" dirty="0" smtClean="0"/>
              <a:t>Zahrnuje i problematiku čištění vody, likvidace průmyslových a komunálních odpadů, prosazování nových zákonů na ochranu ŽP</a:t>
            </a:r>
          </a:p>
          <a:p>
            <a:pPr>
              <a:buNone/>
            </a:pPr>
            <a:r>
              <a:rPr lang="cs-CZ" dirty="0" smtClean="0"/>
              <a:t>    Rozdělení:</a:t>
            </a:r>
          </a:p>
          <a:p>
            <a:r>
              <a:rPr lang="cs-CZ" dirty="0" smtClean="0"/>
              <a:t> ochrana druhová</a:t>
            </a:r>
          </a:p>
          <a:p>
            <a:r>
              <a:rPr lang="cs-CZ" dirty="0" smtClean="0"/>
              <a:t> ochrana územní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Druhová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Cíl - zabránit vyhynutí kteréhokoliv organismu.</a:t>
            </a:r>
          </a:p>
          <a:p>
            <a:r>
              <a:rPr lang="cs-CZ" dirty="0" smtClean="0"/>
              <a:t>Prosazuje ochranu zákonem stanovených druhů =&gt; zákaz lovu, usmrcování, odchytu, sběru, rušení během rozmnožování</a:t>
            </a:r>
          </a:p>
          <a:p>
            <a:r>
              <a:rPr lang="cs-CZ" dirty="0" smtClean="0"/>
              <a:t>Patří sem řada druhů savců a ptáků na pokraji vymření – sokol stěhovavý, </a:t>
            </a:r>
            <a:r>
              <a:rPr lang="cs-CZ" dirty="0" smtClean="0"/>
              <a:t>k</a:t>
            </a:r>
            <a:r>
              <a:rPr lang="cs-CZ" dirty="0" smtClean="0"/>
              <a:t>očka divoká </a:t>
            </a:r>
          </a:p>
          <a:p>
            <a:r>
              <a:rPr lang="cs-CZ" dirty="0" smtClean="0"/>
              <a:t>Vzácné druhy – los evropský.</a:t>
            </a:r>
          </a:p>
          <a:p>
            <a:r>
              <a:rPr lang="cs-CZ" dirty="0" smtClean="0"/>
              <a:t>Bezobratlí – perlorodka říční, roháč obecný, všechny druhy čmeláků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Druhová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Velký význam mají tzv. Červené knihy (seznamy)</a:t>
            </a:r>
          </a:p>
          <a:p>
            <a:r>
              <a:rPr lang="cs-CZ" dirty="0" smtClean="0"/>
              <a:t>Zahrnují druhy ohrožené – přežití je nepravděpodobné</a:t>
            </a:r>
          </a:p>
          <a:p>
            <a:r>
              <a:rPr lang="cs-CZ" dirty="0" smtClean="0"/>
              <a:t>Druhy zranitelné – stanou se ohroženými, nezmizí-li příčiny ohrožení</a:t>
            </a:r>
          </a:p>
          <a:p>
            <a:r>
              <a:rPr lang="cs-CZ" dirty="0" smtClean="0"/>
              <a:t>Pro ochranu přírody je důležitá mezinárodní spolupráce =&gt; vznik organizací a hnutí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Druhová ochrana  - organizace a hnutí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Mezinárodní svaz ochrany přírody</a:t>
            </a:r>
          </a:p>
          <a:p>
            <a:pPr>
              <a:buFont typeface="Wingdings" pitchFamily="2" charset="2"/>
              <a:buChar char="q"/>
            </a:pPr>
            <a:r>
              <a:rPr lang="cs-CZ" dirty="0" smtClean="0"/>
              <a:t>Ochranářský výzkum a plánuje ochranná opatření</a:t>
            </a:r>
          </a:p>
          <a:p>
            <a:pPr>
              <a:buNone/>
            </a:pPr>
            <a:r>
              <a:rPr lang="cs-CZ" dirty="0" smtClean="0"/>
              <a:t>Organizace fondu pro ochranu divokých zvířat (WWF)</a:t>
            </a:r>
          </a:p>
          <a:p>
            <a:pPr>
              <a:buFont typeface="Wingdings" pitchFamily="2" charset="2"/>
              <a:buChar char="q"/>
            </a:pPr>
            <a:r>
              <a:rPr lang="cs-CZ" dirty="0" smtClean="0"/>
              <a:t> Finanční zajištění ochrany </a:t>
            </a:r>
            <a:r>
              <a:rPr lang="cs-CZ" dirty="0" smtClean="0"/>
              <a:t>živočichů</a:t>
            </a:r>
          </a:p>
          <a:p>
            <a:pPr>
              <a:buFont typeface="Wingdings" pitchFamily="2" charset="2"/>
              <a:buChar char="q"/>
            </a:pPr>
            <a:endParaRPr lang="cs-CZ" dirty="0" smtClean="0"/>
          </a:p>
          <a:p>
            <a:pPr>
              <a:buFont typeface="Wingdings" pitchFamily="2" charset="2"/>
              <a:buChar char="q"/>
            </a:pPr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Druhová ochrana  - organizace a hnutí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Washingtonská konvence</a:t>
            </a:r>
          </a:p>
          <a:p>
            <a:pPr>
              <a:buFont typeface="Wingdings" pitchFamily="2" charset="2"/>
              <a:buChar char="q"/>
            </a:pPr>
            <a:r>
              <a:rPr lang="cs-CZ" dirty="0" smtClean="0"/>
              <a:t>Zakazuje a stíhá nelegální obchod se zvířaty, vývoz a dovoz slonoviny, kožešin velkých zvířat, krokodýlí kůže </a:t>
            </a:r>
            <a:r>
              <a:rPr lang="cs-CZ" dirty="0" err="1" smtClean="0"/>
              <a:t>atd</a:t>
            </a:r>
            <a:endParaRPr lang="cs-CZ" dirty="0" smtClean="0"/>
          </a:p>
          <a:p>
            <a:pPr>
              <a:buFont typeface="Wingdings" pitchFamily="2" charset="2"/>
              <a:buChar char="q"/>
            </a:pPr>
            <a:endParaRPr lang="cs-CZ" dirty="0" smtClean="0"/>
          </a:p>
          <a:p>
            <a:pPr>
              <a:buFont typeface="Wingdings" pitchFamily="2" charset="2"/>
              <a:buChar char="q"/>
            </a:pPr>
            <a:r>
              <a:rPr lang="cs-CZ" dirty="0" smtClean="0"/>
              <a:t>Důležité je i zpětné vypouštění a množení ohrožených druhů</a:t>
            </a:r>
          </a:p>
          <a:p>
            <a:pPr>
              <a:buFont typeface="Wingdings" pitchFamily="2" charset="2"/>
              <a:buChar char="q"/>
            </a:pPr>
            <a:r>
              <a:rPr lang="cs-CZ" dirty="0" smtClean="0"/>
              <a:t>=&gt; zubr evropský (Slovensko), rys ostrovid (Šumava), kůň Převalského (Asie)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Územní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Ochrana životního prostředí</a:t>
            </a:r>
          </a:p>
          <a:p>
            <a:r>
              <a:rPr lang="cs-CZ" dirty="0" smtClean="0"/>
              <a:t>Omezováno zemědělství, lesní hospodářství, turistický ruch</a:t>
            </a:r>
          </a:p>
          <a:p>
            <a:r>
              <a:rPr lang="cs-CZ" dirty="0" smtClean="0"/>
              <a:t>Zakázáno užívání chemikálií, zásahy do krajiny musí být pečlivě zva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Územní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Dělení CHÚ: </a:t>
            </a:r>
          </a:p>
          <a:p>
            <a:r>
              <a:rPr lang="cs-CZ" dirty="0" smtClean="0"/>
              <a:t>Velkoplošné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Národní parky – Krkonošský, Šumavský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Chráněné krajinné oblasti CHKO – zařazené do seznamu UNESCO – </a:t>
            </a:r>
            <a:r>
              <a:rPr lang="cs-CZ" dirty="0" err="1" smtClean="0"/>
              <a:t>Křivoklátsko</a:t>
            </a:r>
            <a:r>
              <a:rPr lang="cs-CZ" dirty="0" smtClean="0"/>
              <a:t>, Pálava, </a:t>
            </a:r>
            <a:r>
              <a:rPr lang="cs-CZ" dirty="0" smtClean="0"/>
              <a:t>Třeboňsko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Územní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Maloplošné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Národní přírodní rezervace</a:t>
            </a:r>
          </a:p>
          <a:p>
            <a:r>
              <a:rPr lang="cs-CZ" dirty="0" smtClean="0"/>
              <a:t>Přísně chráněný celý ekosystém</a:t>
            </a:r>
          </a:p>
          <a:p>
            <a:r>
              <a:rPr lang="cs-CZ" dirty="0" smtClean="0"/>
              <a:t>Vstup pouze po vyhrazených cestách</a:t>
            </a:r>
          </a:p>
          <a:p>
            <a:r>
              <a:rPr lang="cs-CZ" dirty="0" smtClean="0"/>
              <a:t>Vývoj života by zde měl být bez zásahů člověka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191</TotalTime>
  <Words>379</Words>
  <Application>Microsoft Office PowerPoint</Application>
  <PresentationFormat>Předvádění na obrazovce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Cesta</vt:lpstr>
      <vt:lpstr>Ochrana přírody</vt:lpstr>
      <vt:lpstr>Ochrana přírody </vt:lpstr>
      <vt:lpstr>Druhová ochrana</vt:lpstr>
      <vt:lpstr>Druhová ochrana</vt:lpstr>
      <vt:lpstr>Druhová ochrana  - organizace a hnutí</vt:lpstr>
      <vt:lpstr>Druhová ochrana  - organizace a hnutí</vt:lpstr>
      <vt:lpstr>Územní ochrana</vt:lpstr>
      <vt:lpstr>Územní ochrana</vt:lpstr>
      <vt:lpstr>Územní ochrana</vt:lpstr>
      <vt:lpstr>Územní ochrana</vt:lpstr>
      <vt:lpstr>Pracovní list - opakování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Ochrana přírody</dc:title>
  <dc:creator>Lenovo</dc:creator>
  <cp:lastModifiedBy>Lenovo</cp:lastModifiedBy>
  <cp:revision>20</cp:revision>
  <dcterms:created xsi:type="dcterms:W3CDTF">2014-07-04T12:42:15Z</dcterms:created>
  <dcterms:modified xsi:type="dcterms:W3CDTF">2014-07-04T15:53:33Z</dcterms:modified>
</cp:coreProperties>
</file>