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1" r:id="rId4"/>
    <p:sldId id="274" r:id="rId5"/>
    <p:sldId id="262" r:id="rId6"/>
    <p:sldId id="273" r:id="rId7"/>
    <p:sldId id="263" r:id="rId8"/>
    <p:sldId id="271" r:id="rId9"/>
    <p:sldId id="258" r:id="rId10"/>
    <p:sldId id="265" r:id="rId11"/>
    <p:sldId id="267" r:id="rId12"/>
    <p:sldId id="270" r:id="rId13"/>
    <p:sldId id="25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D7693F-F3A0-4898-B639-308EE6CEF789}" type="datetimeFigureOut">
              <a:rPr lang="cs-CZ" smtClean="0"/>
              <a:t>10. 12. 2014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Ekosystém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318234" y="1743232"/>
            <a:ext cx="61182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dirty="0"/>
              <a:t>Výukový materiál EK 01 - </a:t>
            </a:r>
            <a:r>
              <a:rPr lang="cs-CZ" altLang="cs-CZ" dirty="0" smtClean="0"/>
              <a:t>20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  <a:endParaRPr lang="cs-CZ" alt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0350"/>
            <a:ext cx="4421188" cy="1081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6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ekosystémy země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tundra</a:t>
            </a:r>
          </a:p>
          <a:p>
            <a:r>
              <a:rPr lang="cs-CZ" dirty="0"/>
              <a:t>t</a:t>
            </a:r>
            <a:r>
              <a:rPr lang="cs-CZ" dirty="0" smtClean="0"/>
              <a:t>ajga</a:t>
            </a:r>
          </a:p>
          <a:p>
            <a:r>
              <a:rPr lang="cs-CZ" dirty="0"/>
              <a:t>s</a:t>
            </a:r>
            <a:r>
              <a:rPr lang="cs-CZ" dirty="0" smtClean="0"/>
              <a:t>tepi</a:t>
            </a:r>
          </a:p>
          <a:p>
            <a:r>
              <a:rPr lang="cs-CZ" dirty="0" smtClean="0"/>
              <a:t>listnaté lesy</a:t>
            </a:r>
          </a:p>
          <a:p>
            <a:r>
              <a:rPr lang="cs-CZ" dirty="0" smtClean="0"/>
              <a:t>křovinaté lesy</a:t>
            </a:r>
          </a:p>
          <a:p>
            <a:r>
              <a:rPr lang="cs-CZ" dirty="0"/>
              <a:t>p</a:t>
            </a:r>
            <a:r>
              <a:rPr lang="cs-CZ" dirty="0" smtClean="0"/>
              <a:t>ouště a polopouště</a:t>
            </a:r>
          </a:p>
          <a:p>
            <a:r>
              <a:rPr lang="cs-CZ" dirty="0"/>
              <a:t>t</a:t>
            </a:r>
            <a:r>
              <a:rPr lang="cs-CZ" dirty="0" smtClean="0"/>
              <a:t>ropické opadavé lesy a savany</a:t>
            </a:r>
          </a:p>
          <a:p>
            <a:r>
              <a:rPr lang="cs-CZ" dirty="0" smtClean="0"/>
              <a:t>tropické deštné lesy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7713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ekosystémů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velké plochy původních přirozených ekosystémů byly činností člověka změněny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12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 - 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je ekosystém?</a:t>
            </a:r>
          </a:p>
          <a:p>
            <a:r>
              <a:rPr lang="cs-CZ" dirty="0" smtClean="0"/>
              <a:t>Uveďte příklad lidské činnosti, která negativně ovlivňuje některé ekosystémy.</a:t>
            </a:r>
          </a:p>
          <a:p>
            <a:r>
              <a:rPr lang="cs-CZ" dirty="0" smtClean="0"/>
              <a:t>Čím jsou tvořeny biotické podmínky ekosystému?</a:t>
            </a:r>
          </a:p>
          <a:p>
            <a:r>
              <a:rPr lang="cs-CZ" dirty="0" smtClean="0"/>
              <a:t>Co je biologická rovnováha?</a:t>
            </a:r>
          </a:p>
          <a:p>
            <a:r>
              <a:rPr lang="cs-CZ" dirty="0" smtClean="0"/>
              <a:t>Uveďte příklady přirozených a umělých ekosystémů.</a:t>
            </a:r>
          </a:p>
          <a:p>
            <a:r>
              <a:rPr lang="cs-CZ" dirty="0" smtClean="0"/>
              <a:t>Co je dodatková energie v umělém ekosystému?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19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PAPÁČEK, Miroslav a kol. </a:t>
            </a:r>
            <a:r>
              <a:rPr lang="cs-CZ" i="1" dirty="0">
                <a:solidFill>
                  <a:prstClr val="black"/>
                </a:solidFill>
              </a:rPr>
              <a:t>Zoologie</a:t>
            </a:r>
            <a:r>
              <a:rPr lang="cs-CZ" dirty="0">
                <a:solidFill>
                  <a:prstClr val="black"/>
                </a:solidFill>
              </a:rPr>
              <a:t>. Praha: pedagogické nakladatelství, 2000, ISBN 80-7183-203-0.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KVASNIČKOVÁ, Danuše. </a:t>
            </a:r>
            <a:r>
              <a:rPr lang="cs-CZ" i="1" dirty="0">
                <a:solidFill>
                  <a:prstClr val="black"/>
                </a:solidFill>
              </a:rPr>
              <a:t>Základy ekologie</a:t>
            </a:r>
            <a:r>
              <a:rPr lang="cs-CZ" dirty="0">
                <a:solidFill>
                  <a:prstClr val="black"/>
                </a:solidFill>
              </a:rPr>
              <a:t>. Praha: </a:t>
            </a:r>
            <a:r>
              <a:rPr lang="cs-CZ" dirty="0" err="1" smtClean="0">
                <a:solidFill>
                  <a:prstClr val="black"/>
                </a:solidFill>
              </a:rPr>
              <a:t>Scientia,spol.s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r.o., 1994, ISBN </a:t>
            </a:r>
            <a:r>
              <a:rPr lang="cs-CZ" dirty="0" smtClean="0">
                <a:solidFill>
                  <a:prstClr val="black"/>
                </a:solidFill>
              </a:rPr>
              <a:t>80-85827-84-0</a:t>
            </a:r>
          </a:p>
          <a:p>
            <a:pPr lvl="0"/>
            <a:r>
              <a:rPr lang="cs-CZ" dirty="0"/>
              <a:t>KVASNIČKOVÁ, Danuše, Pavel PECINA, Jiří FRONĚK, Jiří CAIS a Jan JENÍK. </a:t>
            </a:r>
            <a:r>
              <a:rPr lang="cs-CZ" i="1" dirty="0"/>
              <a:t>Poznáváme život: přírodopis s výrazným ekologickým zaměřením pro 6. ročník ZŠ (7. ročník občanské školy) a nižší ročníky gymnázií</a:t>
            </a:r>
            <a:r>
              <a:rPr lang="cs-CZ" dirty="0"/>
              <a:t>. 1. vyd. Praha: Fortuna, 1994, 94 s. ISBN 80-716-8160-1.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308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definice ekosystému: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společenstvo organismů spolu s abiotickým             prostředím vytvářejí EKOSYSTÉM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20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Ekosystémy dělíme na: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vodní – rybník, řeka, moře atd.</a:t>
            </a:r>
          </a:p>
          <a:p>
            <a:r>
              <a:rPr lang="cs-CZ" dirty="0"/>
              <a:t>s</a:t>
            </a:r>
            <a:r>
              <a:rPr lang="cs-CZ" dirty="0" smtClean="0"/>
              <a:t>uchozemské – les, louka, pole atd.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381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dělení ekosystémů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přirozené – pro život v nich jsou rozhodující přírodní podmínky prostředí a přirozené vztahy mezi organismy</a:t>
            </a:r>
          </a:p>
          <a:p>
            <a:endParaRPr lang="cs-CZ" dirty="0"/>
          </a:p>
          <a:p>
            <a:r>
              <a:rPr lang="cs-CZ" dirty="0" smtClean="0"/>
              <a:t>umělé – ovlivněné lidskou činností, člověk dodává dodatkovou energii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403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a funkce ekosystémů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různých ekosystémech jsou různé abiotické podmínky.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Biotické podmínky jsou tvořeny organismy a vztahy mezi nimi.</a:t>
            </a:r>
          </a:p>
        </p:txBody>
      </p:sp>
    </p:spTree>
    <p:extLst>
      <p:ext uri="{BB962C8B-B14F-4D97-AF65-F5344CB8AC3E}">
        <p14:creationId xmlns:p14="http://schemas.microsoft.com/office/powerpoint/2010/main" val="3705122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organismů v ekosystémech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Organismy mají v </a:t>
            </a:r>
            <a:r>
              <a:rPr lang="cs-CZ" dirty="0" smtClean="0"/>
              <a:t>ekosystémech </a:t>
            </a:r>
            <a:r>
              <a:rPr lang="cs-CZ" dirty="0"/>
              <a:t>různou funkci </a:t>
            </a:r>
            <a:r>
              <a:rPr lang="cs-CZ" dirty="0" smtClean="0"/>
              <a:t>rozlišujeme:</a:t>
            </a:r>
          </a:p>
          <a:p>
            <a:r>
              <a:rPr lang="cs-CZ" dirty="0" smtClean="0"/>
              <a:t>Producenti</a:t>
            </a:r>
          </a:p>
          <a:p>
            <a:r>
              <a:rPr lang="cs-CZ" dirty="0" smtClean="0"/>
              <a:t>Konzumenti</a:t>
            </a:r>
          </a:p>
          <a:p>
            <a:r>
              <a:rPr lang="cs-CZ" dirty="0" smtClean="0"/>
              <a:t>Rozkladači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0078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 ekosystému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 každém ekosystému dochází k přeměně a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k převodům látek a energií.</a:t>
            </a:r>
          </a:p>
          <a:p>
            <a:endParaRPr lang="cs-CZ" dirty="0"/>
          </a:p>
          <a:p>
            <a:r>
              <a:rPr lang="cs-CZ" dirty="0" smtClean="0"/>
              <a:t>ekosystémy se obnovují.</a:t>
            </a:r>
          </a:p>
          <a:p>
            <a:endParaRPr lang="cs-CZ" dirty="0" smtClean="0"/>
          </a:p>
          <a:p>
            <a:r>
              <a:rPr lang="cs-CZ" dirty="0"/>
              <a:t>e</a:t>
            </a:r>
            <a:r>
              <a:rPr lang="cs-CZ" dirty="0" smtClean="0"/>
              <a:t>kosystémy se vyvíjejí.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62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každý ekosystém za určitých podmínek dosahuje biologické rovnováhy</a:t>
            </a:r>
          </a:p>
          <a:p>
            <a:endParaRPr lang="cs-CZ" dirty="0" smtClean="0"/>
          </a:p>
          <a:p>
            <a:r>
              <a:rPr lang="cs-CZ" dirty="0" smtClean="0"/>
              <a:t>při změně i jedné složky (abiotické nebo biotické)    dochází k narušení rovnováhy</a:t>
            </a:r>
          </a:p>
          <a:p>
            <a:endParaRPr lang="cs-CZ" dirty="0" smtClean="0"/>
          </a:p>
          <a:p>
            <a:r>
              <a:rPr lang="cs-CZ" dirty="0"/>
              <a:t>č</a:t>
            </a:r>
            <a:r>
              <a:rPr lang="cs-CZ" dirty="0" smtClean="0"/>
              <a:t>asto je rovnováha ekosystému narušena činností člověka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72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Ekosystém 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29491" y="1586346"/>
            <a:ext cx="7467600" cy="4873752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200" dirty="0" smtClean="0"/>
              <a:t>Základní stavební funkční jednotka přírody.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453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289</TotalTime>
  <Words>389</Words>
  <Application>Microsoft Office PowerPoint</Application>
  <PresentationFormat>Předvádění na obrazovce (4:3)</PresentationFormat>
  <Paragraphs>70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Arkýř</vt:lpstr>
      <vt:lpstr>Ekosystém</vt:lpstr>
      <vt:lpstr>Ekosystém</vt:lpstr>
      <vt:lpstr>Ekosystémy dělíme na:</vt:lpstr>
      <vt:lpstr>Další dělení ekosystémů</vt:lpstr>
      <vt:lpstr>Stavba a funkce ekosystémů</vt:lpstr>
      <vt:lpstr>Funkce organismů v ekosystémech</vt:lpstr>
      <vt:lpstr>Život ekosystému</vt:lpstr>
      <vt:lpstr>ekosystém</vt:lpstr>
      <vt:lpstr>Ekosystém je</vt:lpstr>
      <vt:lpstr>Hlavní ekosystémy země</vt:lpstr>
      <vt:lpstr>Změny ekosystémů</vt:lpstr>
      <vt:lpstr>Pracovní list - opakování</vt:lpstr>
      <vt:lpstr>zdroj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33</cp:revision>
  <dcterms:created xsi:type="dcterms:W3CDTF">2014-05-11T08:32:12Z</dcterms:created>
  <dcterms:modified xsi:type="dcterms:W3CDTF">2014-12-10T11:38:01Z</dcterms:modified>
</cp:coreProperties>
</file>