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6DF36B9-620E-4C78-AFFC-5EFCD4EA64E1}" type="datetimeFigureOut">
              <a:rPr lang="cs-CZ" smtClean="0"/>
              <a:t>10. 11. 2014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Ochrana rostlin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76250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286000" y="2551837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altLang="cs-CZ" sz="1400" dirty="0"/>
              <a:t>Výukový materiál EK 01 - </a:t>
            </a:r>
            <a:r>
              <a:rPr lang="cs-CZ" altLang="cs-CZ" sz="1400" dirty="0" smtClean="0"/>
              <a:t>09</a:t>
            </a:r>
            <a:endParaRPr lang="cs-CZ" altLang="cs-CZ" sz="1400" dirty="0"/>
          </a:p>
          <a:p>
            <a:pPr algn="ctr"/>
            <a:r>
              <a:rPr lang="cs-CZ" altLang="cs-CZ" sz="1400" dirty="0"/>
              <a:t>Tvůrce: Ing. Marie Jiráková</a:t>
            </a:r>
          </a:p>
          <a:p>
            <a:pPr algn="ctr"/>
            <a:r>
              <a:rPr lang="cs-CZ" altLang="cs-CZ" sz="1400" dirty="0"/>
              <a:t>Projekt: S anglickým jazykem do dalších předmětů</a:t>
            </a:r>
          </a:p>
          <a:p>
            <a:pPr algn="ctr"/>
            <a:r>
              <a:rPr lang="cs-CZ" altLang="cs-CZ" sz="1400" dirty="0"/>
              <a:t>Registrační číslo: CZ.1.07/1.1.36/03.0005</a:t>
            </a:r>
          </a:p>
          <a:p>
            <a:pPr algn="ctr"/>
            <a:r>
              <a:rPr lang="cs-CZ" altLang="cs-CZ" sz="1400" dirty="0"/>
              <a:t>Tento projekt je spolufinancován ESF a SR ČR</a:t>
            </a:r>
            <a:endParaRPr lang="cs-CZ" altLang="cs-CZ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Pracovní list - opakování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 Jmenujte alespoň 3 druhy chráněných území.</a:t>
            </a:r>
          </a:p>
          <a:p>
            <a:r>
              <a:rPr lang="cs-CZ" dirty="0" smtClean="0"/>
              <a:t>2. Co shrnuje základní poznatky o současném ohrožení </a:t>
            </a:r>
            <a:r>
              <a:rPr lang="cs-CZ" dirty="0" err="1" smtClean="0"/>
              <a:t>fytogenofondu</a:t>
            </a:r>
            <a:r>
              <a:rPr lang="cs-CZ" dirty="0" smtClean="0"/>
              <a:t>?</a:t>
            </a:r>
          </a:p>
          <a:p>
            <a:r>
              <a:rPr lang="cs-CZ" dirty="0" smtClean="0"/>
              <a:t>3. Co v současné době nejvíce ohrožuje rostlinstvo?</a:t>
            </a:r>
          </a:p>
          <a:p>
            <a:r>
              <a:rPr lang="cs-CZ" dirty="0" smtClean="0"/>
              <a:t>4. Čím je významná Velká Kotlina v Hrubém Jeseníku?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KINCL, Lubomír, Miloslav KINCL a Jana JAKRLOVÁ. </a:t>
            </a:r>
            <a:r>
              <a:rPr lang="cs-CZ" i="1" dirty="0"/>
              <a:t>Biologie rostlin pro 1. ročník gymnázií. </a:t>
            </a:r>
            <a:r>
              <a:rPr lang="cs-CZ" dirty="0"/>
              <a:t>Třetí, upravené vydání – dotisk. Praha: Fortuna, 2003. ISBN 80-7168-736-7.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rostlin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Rostlinstvo je podstatnou složkou naší krajiny</a:t>
            </a:r>
          </a:p>
          <a:p>
            <a:r>
              <a:rPr lang="cs-CZ" dirty="0" smtClean="0"/>
              <a:t>Dochází k velkým přeměnám krajiny – změny ve způsobu obdělávání půdy, znečištění vody, ovzduší, rozvoj stavebních aktivit člověka</a:t>
            </a:r>
          </a:p>
          <a:p>
            <a:r>
              <a:rPr lang="cs-CZ" dirty="0" smtClean="0"/>
              <a:t>=&gt; ústup až úplné vymizení mnohých organismů i celých společenstev</a:t>
            </a:r>
          </a:p>
          <a:p>
            <a:r>
              <a:rPr lang="cs-CZ" dirty="0" smtClean="0"/>
              <a:t>Řada původních rostlin nahrazena zemědělskými monokulturami</a:t>
            </a:r>
          </a:p>
          <a:p>
            <a:r>
              <a:rPr lang="cs-CZ" dirty="0" smtClean="0"/>
              <a:t>Přirozené lesní porosty =&gt; borové a smrkové lesy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rostlin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Nejvíce ohrožené jsou horské smrčiny =&gt; postižené imisemi a kyselými srážkami	</a:t>
            </a:r>
          </a:p>
          <a:p>
            <a:r>
              <a:rPr lang="cs-CZ" dirty="0" smtClean="0"/>
              <a:t>Intenzivním odvodňováním jsou ohrožena společenstva vlhkých luk, rašelinišť, lužních lesů</a:t>
            </a:r>
          </a:p>
          <a:p>
            <a:r>
              <a:rPr lang="cs-CZ" dirty="0" smtClean="0"/>
              <a:t>Extenzivní pastvy zapříčinily změny teplomilných travinných společenstev – zarůstají dřevinami (hlohy, růže, akáty)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rostlin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Ohroženost květeny stoupá </a:t>
            </a:r>
          </a:p>
          <a:p>
            <a:r>
              <a:rPr lang="cs-CZ" dirty="0" smtClean="0"/>
              <a:t>Sílí snaha o zastavení mizení rostlin z naší přírody</a:t>
            </a:r>
          </a:p>
          <a:p>
            <a:r>
              <a:rPr lang="cs-CZ" dirty="0" smtClean="0"/>
              <a:t>Snaha o zachování druhové rozmanitosti (biodiverzity) v krajině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rostlin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Nejvyšší druhová </a:t>
            </a:r>
            <a:r>
              <a:rPr lang="cs-CZ" dirty="0" err="1" smtClean="0"/>
              <a:t>diverzita</a:t>
            </a:r>
            <a:r>
              <a:rPr lang="cs-CZ" dirty="0" smtClean="0"/>
              <a:t> v </a:t>
            </a:r>
            <a:r>
              <a:rPr lang="cs-CZ" dirty="0" err="1" smtClean="0"/>
              <a:t>Čr</a:t>
            </a:r>
            <a:r>
              <a:rPr lang="cs-CZ" dirty="0" smtClean="0"/>
              <a:t> byl zjištěna ve Velké Kotlině (Hrubý Jeseník), kde na ploše 1km</a:t>
            </a:r>
            <a:r>
              <a:rPr lang="cs-CZ" baseline="30000" dirty="0" smtClean="0"/>
              <a:t>2</a:t>
            </a:r>
            <a:r>
              <a:rPr lang="cs-CZ" dirty="0" smtClean="0"/>
              <a:t> roste 480 taxonů vyšších cévnatých rostlin (normálně se vyskytuje jen kolem  50 druhů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rostlin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Fytogenofond</a:t>
            </a:r>
            <a:r>
              <a:rPr lang="cs-CZ" dirty="0" smtClean="0"/>
              <a:t>:</a:t>
            </a:r>
          </a:p>
          <a:p>
            <a:r>
              <a:rPr lang="cs-CZ" dirty="0" smtClean="0"/>
              <a:t>Genový fond rostlin – určité soubory genetických informací</a:t>
            </a:r>
          </a:p>
          <a:p>
            <a:r>
              <a:rPr lang="cs-CZ" dirty="0" smtClean="0"/>
              <a:t>Podmiňuje vlastnosti rostlin, v mnoha případech využitelných člověkem =&gt; významný přírodní zdroj</a:t>
            </a:r>
          </a:p>
          <a:p>
            <a:r>
              <a:rPr lang="cs-CZ" dirty="0" smtClean="0"/>
              <a:t>Je to zdroj vyčerpatelný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rostlin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 Shrnutí základních poznatků o současném ohrožení </a:t>
            </a:r>
            <a:r>
              <a:rPr lang="cs-CZ" dirty="0" err="1" smtClean="0"/>
              <a:t>fytogenofondu</a:t>
            </a:r>
            <a:r>
              <a:rPr lang="cs-CZ" dirty="0" smtClean="0"/>
              <a:t> poskytují Červené seznamy a Červené knihy uvádějící zařazení taxonů do různých kategorií podle stupně jejich ohrožení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Druhová ochrana je předmětem zájmu Světového svazu ochrany přírody (IUCN)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rostlin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Nově přidaný zákon o ochraně přírody a krajiny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Celkem 527 taxonů cévnatých rostlin a hub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3 kategorie: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Kriticky ohrožené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Silně ohrožené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Ohrožené 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rostlin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Zákon o ochraně přírody a krajiny vymezuje  chráněná území:</a:t>
            </a:r>
          </a:p>
          <a:p>
            <a:r>
              <a:rPr lang="cs-CZ" dirty="0" smtClean="0"/>
              <a:t>Národní parky (NP)</a:t>
            </a:r>
          </a:p>
          <a:p>
            <a:r>
              <a:rPr lang="cs-CZ" dirty="0" smtClean="0"/>
              <a:t>Chráněné krajinné oblasti (CHKO)</a:t>
            </a:r>
          </a:p>
          <a:p>
            <a:r>
              <a:rPr lang="cs-CZ" dirty="0" smtClean="0"/>
              <a:t>Národní přírodní rezervace (NPR)</a:t>
            </a:r>
          </a:p>
          <a:p>
            <a:r>
              <a:rPr lang="cs-CZ" dirty="0" smtClean="0"/>
              <a:t>Přírodní rezervace (PR)</a:t>
            </a:r>
          </a:p>
          <a:p>
            <a:r>
              <a:rPr lang="cs-CZ" dirty="0" smtClean="0"/>
              <a:t>Národní přírodní památky (NPP)</a:t>
            </a:r>
          </a:p>
          <a:p>
            <a:r>
              <a:rPr lang="cs-CZ" dirty="0" smtClean="0"/>
              <a:t>Přírodní památky (PP)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309</TotalTime>
  <Words>375</Words>
  <Application>Microsoft Office PowerPoint</Application>
  <PresentationFormat>Předvádění na obrazovce (4:3)</PresentationFormat>
  <Paragraphs>52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Franklin Gothic Book</vt:lpstr>
      <vt:lpstr>Franklin Gothic Medium</vt:lpstr>
      <vt:lpstr>Wingdings</vt:lpstr>
      <vt:lpstr>Wingdings 2</vt:lpstr>
      <vt:lpstr>Cesta</vt:lpstr>
      <vt:lpstr>Ochrana rostlin</vt:lpstr>
      <vt:lpstr>Ochrana rostlin</vt:lpstr>
      <vt:lpstr>Ochrana rostlin</vt:lpstr>
      <vt:lpstr>Ochrana rostlin</vt:lpstr>
      <vt:lpstr>Ochrana rostlin</vt:lpstr>
      <vt:lpstr>Ochrana rostlin</vt:lpstr>
      <vt:lpstr>Ochrana rostlin</vt:lpstr>
      <vt:lpstr>Ochrana rostlin</vt:lpstr>
      <vt:lpstr>Ochrana rostlin</vt:lpstr>
      <vt:lpstr>Pracovní list - opakování</vt:lpstr>
      <vt:lpstr>zdroj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Ochrana rostlin</dc:title>
  <dc:creator>Lenovo</dc:creator>
  <cp:lastModifiedBy>Foller Jiří</cp:lastModifiedBy>
  <cp:revision>33</cp:revision>
  <dcterms:created xsi:type="dcterms:W3CDTF">2014-10-19T16:47:02Z</dcterms:created>
  <dcterms:modified xsi:type="dcterms:W3CDTF">2014-11-10T07:38:40Z</dcterms:modified>
</cp:coreProperties>
</file>