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1FEB6EF-33D0-418D-BC29-6C34E1457BFF}" type="datetimeFigureOut">
              <a:rPr lang="cs-CZ" smtClean="0"/>
              <a:t>10.12.2014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326E210-C088-40E1-BDCC-AC91E14745A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Endemity, relikty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507" y="568661"/>
            <a:ext cx="4421188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3086100" y="2464771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cs-CZ" altLang="cs-CZ" sz="1400" dirty="0"/>
              <a:t>Výukový materiál EK 01 - </a:t>
            </a:r>
            <a:r>
              <a:rPr lang="cs-CZ" altLang="cs-CZ" sz="1400" dirty="0" smtClean="0"/>
              <a:t>07</a:t>
            </a:r>
            <a:endParaRPr lang="cs-CZ" altLang="cs-CZ" sz="1400" dirty="0"/>
          </a:p>
          <a:p>
            <a:pPr algn="ctr"/>
            <a:r>
              <a:rPr lang="cs-CZ" altLang="cs-CZ" sz="1400" dirty="0"/>
              <a:t>Tvůrce: Ing. Marie Jiráková</a:t>
            </a:r>
          </a:p>
          <a:p>
            <a:pPr algn="ctr"/>
            <a:r>
              <a:rPr lang="cs-CZ" altLang="cs-CZ" sz="1400" dirty="0"/>
              <a:t>Projekt: S anglickým jazykem do dalších předmětů</a:t>
            </a:r>
          </a:p>
          <a:p>
            <a:pPr algn="ctr"/>
            <a:r>
              <a:rPr lang="cs-CZ" altLang="cs-CZ" sz="1400" dirty="0"/>
              <a:t>Registrační číslo: CZ.1.07/1.1.36/03.0005</a:t>
            </a:r>
          </a:p>
          <a:p>
            <a:pPr algn="ctr"/>
            <a:r>
              <a:rPr lang="cs-CZ" altLang="cs-CZ" sz="1400" dirty="0"/>
              <a:t>Tento projekt je spolufinancován ESF a SR ČR</a:t>
            </a:r>
          </a:p>
        </p:txBody>
      </p:sp>
    </p:spTree>
    <p:extLst>
      <p:ext uri="{BB962C8B-B14F-4D97-AF65-F5344CB8AC3E}">
        <p14:creationId xmlns:p14="http://schemas.microsoft.com/office/powerpoint/2010/main" val="1827720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Relikty jsou: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taxony, jejichž současný výskyt představuje zbytek dřívějšího, mnohem většího rozšíření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5565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Relikty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zmenšením areálů těchto taxonů bylo nejčastěji způsobeno výrazným ochlazováním klimatu v souvislosti s nástupem dob ledových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1649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Relikty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nejznámější relikt z poslední doby ledové  je </a:t>
            </a:r>
            <a:r>
              <a:rPr lang="cs-CZ" dirty="0" err="1" smtClean="0"/>
              <a:t>Rubus</a:t>
            </a:r>
            <a:r>
              <a:rPr lang="cs-CZ" dirty="0" smtClean="0"/>
              <a:t> </a:t>
            </a:r>
            <a:r>
              <a:rPr lang="cs-CZ" dirty="0" err="1" smtClean="0"/>
              <a:t>chamae</a:t>
            </a:r>
            <a:r>
              <a:rPr lang="cs-CZ" dirty="0" smtClean="0"/>
              <a:t> </a:t>
            </a:r>
            <a:r>
              <a:rPr lang="cs-CZ" dirty="0" err="1" smtClean="0"/>
              <a:t>morus</a:t>
            </a:r>
            <a:r>
              <a:rPr lang="cs-CZ" dirty="0" smtClean="0"/>
              <a:t>, který u nás roste jen na rašeliništích v Krkonoších, v severní Evropě je běžným druhem se souvislým porostem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4976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Pracovní list - opakování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Které taxony označujeme jako </a:t>
            </a:r>
            <a:r>
              <a:rPr lang="cs-CZ" dirty="0" err="1" smtClean="0"/>
              <a:t>eudemické</a:t>
            </a:r>
            <a:r>
              <a:rPr lang="cs-CZ" dirty="0" smtClean="0"/>
              <a:t>?</a:t>
            </a:r>
          </a:p>
          <a:p>
            <a:r>
              <a:rPr lang="cs-CZ" dirty="0" smtClean="0"/>
              <a:t>Vysvětlete pojmy: </a:t>
            </a:r>
            <a:r>
              <a:rPr lang="cs-CZ" dirty="0" err="1" smtClean="0"/>
              <a:t>euryendemity</a:t>
            </a:r>
            <a:r>
              <a:rPr lang="cs-CZ" dirty="0" smtClean="0"/>
              <a:t>, </a:t>
            </a:r>
            <a:r>
              <a:rPr lang="cs-CZ" dirty="0" err="1" smtClean="0"/>
              <a:t>stenoendemity</a:t>
            </a:r>
            <a:r>
              <a:rPr lang="cs-CZ" dirty="0" smtClean="0"/>
              <a:t>, relikty.</a:t>
            </a:r>
          </a:p>
          <a:p>
            <a:r>
              <a:rPr lang="cs-CZ" dirty="0" smtClean="0"/>
              <a:t>Jak se mění míra endemismu se zeměpisnou šířkou?</a:t>
            </a:r>
          </a:p>
          <a:p>
            <a:r>
              <a:rPr lang="cs-CZ" dirty="0" smtClean="0"/>
              <a:t>Vyskytují se na území ČR nějaké endemity </a:t>
            </a:r>
            <a:r>
              <a:rPr lang="cs-CZ" smtClean="0"/>
              <a:t>a relikty?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78940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KINCL, Lubomír, Miloslav KINCL a Jana JAKRLOVÁ. </a:t>
            </a:r>
            <a:r>
              <a:rPr lang="cs-CZ" i="1" dirty="0"/>
              <a:t>Biologie rostlin pro 1. ročník gymnázií. </a:t>
            </a:r>
            <a:r>
              <a:rPr lang="cs-CZ" dirty="0"/>
              <a:t>Třetí, upravené vydání – dotisk. Praha: Fortuna, 2003. ISBN 80-7168-736-7.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GERŽA, M. Endemismus v České republice. </a:t>
            </a:r>
            <a:r>
              <a:rPr lang="cs-CZ" i="1" dirty="0"/>
              <a:t>Rostliny část 1. - ochrana přírody</a:t>
            </a:r>
            <a:r>
              <a:rPr lang="cs-CZ" dirty="0"/>
              <a:t>. 2009, roč. 2009, č. 2.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7812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Endemické taxony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mají oblast přirozeného výskytu omezenou jen na určité území, na omezený areál</a:t>
            </a:r>
          </a:p>
          <a:p>
            <a:r>
              <a:rPr lang="cs-CZ" dirty="0" smtClean="0"/>
              <a:t> mimo dané území se nikde jinde nevyskytují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4638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Omezený areál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má různé měřítko</a:t>
            </a:r>
          </a:p>
          <a:p>
            <a:r>
              <a:rPr lang="cs-CZ" dirty="0"/>
              <a:t>n</a:t>
            </a:r>
            <a:r>
              <a:rPr lang="cs-CZ" dirty="0" smtClean="0"/>
              <a:t>ěkteré druhy označujeme jako evropské endemity např. </a:t>
            </a:r>
            <a:r>
              <a:rPr lang="cs-CZ" dirty="0" err="1" smtClean="0"/>
              <a:t>Abies</a:t>
            </a:r>
            <a:r>
              <a:rPr lang="cs-CZ" dirty="0" smtClean="0"/>
              <a:t> alba</a:t>
            </a:r>
          </a:p>
          <a:p>
            <a:r>
              <a:rPr lang="cs-CZ" dirty="0"/>
              <a:t>n</a:t>
            </a:r>
            <a:r>
              <a:rPr lang="cs-CZ" dirty="0" smtClean="0"/>
              <a:t>ebo středoevropské endemity např. </a:t>
            </a:r>
            <a:r>
              <a:rPr lang="cs-CZ" dirty="0" err="1" smtClean="0"/>
              <a:t>Aconitum</a:t>
            </a:r>
            <a:r>
              <a:rPr lang="cs-CZ" dirty="0" smtClean="0"/>
              <a:t> </a:t>
            </a:r>
            <a:r>
              <a:rPr lang="cs-CZ" dirty="0" err="1" smtClean="0"/>
              <a:t>plicatum</a:t>
            </a:r>
            <a:endParaRPr lang="cs-CZ" dirty="0" smtClean="0"/>
          </a:p>
          <a:p>
            <a:r>
              <a:rPr lang="cs-CZ" dirty="0"/>
              <a:t>o</a:t>
            </a:r>
            <a:r>
              <a:rPr lang="cs-CZ" dirty="0" smtClean="0"/>
              <a:t>značují se jako EURYENDEMITY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6307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Endemické taxony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přítomnost endemitů v květeně daného území bývá nejčastěji spojena:</a:t>
            </a:r>
          </a:p>
          <a:p>
            <a:endParaRPr lang="cs-CZ" dirty="0" smtClean="0"/>
          </a:p>
          <a:p>
            <a:r>
              <a:rPr lang="cs-CZ" dirty="0" smtClean="0"/>
              <a:t> s geologickou izolací např. v horách nebo na ostrovech</a:t>
            </a:r>
          </a:p>
          <a:p>
            <a:r>
              <a:rPr lang="cs-CZ" dirty="0"/>
              <a:t>s</a:t>
            </a:r>
            <a:r>
              <a:rPr lang="cs-CZ" dirty="0" smtClean="0"/>
              <a:t> časovou izolací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733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Stenoendemity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druhy, které mají areál malý 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např. ostrov, pohoří nebo jediná lokalita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8120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Míra endemismu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stoupá s nižší zeměpisnou šířkou, čím blíž k rovníku, tím je více endemických taxonů v těchto oblastech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4636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Neoendemity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svou roli sehrává i čas</a:t>
            </a:r>
          </a:p>
          <a:p>
            <a:r>
              <a:rPr lang="cs-CZ" dirty="0" smtClean="0"/>
              <a:t>všechny endemity na území ČR jsou považovány za NEOENDEMITY</a:t>
            </a:r>
            <a:r>
              <a:rPr lang="cs-CZ" smtClean="0"/>
              <a:t>, </a:t>
            </a:r>
            <a:r>
              <a:rPr lang="cs-CZ" smtClean="0"/>
              <a:t>protože vznikly </a:t>
            </a:r>
            <a:r>
              <a:rPr lang="cs-CZ" dirty="0" smtClean="0"/>
              <a:t>během čtvrtohor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1942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Paleoendemity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vývojově starší druhy označujeme jako PALEOENDEMITY </a:t>
            </a:r>
          </a:p>
          <a:p>
            <a:r>
              <a:rPr lang="cs-CZ" dirty="0"/>
              <a:t>d</a:t>
            </a:r>
            <a:r>
              <a:rPr lang="cs-CZ" dirty="0" smtClean="0"/>
              <a:t>říve se jednalo o druhy s rozsáhlejším areálem, který se s postupem času zmenšoval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3332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Endemity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na území ČR je v současnosti asi 80 endemitů a </a:t>
            </a:r>
            <a:r>
              <a:rPr lang="cs-CZ" dirty="0" err="1" smtClean="0"/>
              <a:t>subendemitů</a:t>
            </a:r>
            <a:r>
              <a:rPr lang="cs-CZ" dirty="0" smtClean="0"/>
              <a:t> (druhů s převážnou většinou lokalit na našem území)</a:t>
            </a:r>
          </a:p>
          <a:p>
            <a:r>
              <a:rPr lang="cs-CZ" dirty="0" smtClean="0"/>
              <a:t>největší zastoupení endemických druhů je </a:t>
            </a:r>
          </a:p>
          <a:p>
            <a:pPr marL="0" indent="0">
              <a:buNone/>
            </a:pPr>
            <a:r>
              <a:rPr lang="cs-CZ" dirty="0" smtClean="0"/>
              <a:t>   v Krkonoších (více než 20)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71590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150</TotalTime>
  <Words>387</Words>
  <Application>Microsoft Office PowerPoint</Application>
  <PresentationFormat>Předvádění na obrazovce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Arkýř</vt:lpstr>
      <vt:lpstr>Endemity, relikty</vt:lpstr>
      <vt:lpstr>Endemické taxony</vt:lpstr>
      <vt:lpstr>Omezený areál </vt:lpstr>
      <vt:lpstr>Endemické taxony</vt:lpstr>
      <vt:lpstr>Stenoendemity</vt:lpstr>
      <vt:lpstr>Míra endemismu</vt:lpstr>
      <vt:lpstr>Neoendemity</vt:lpstr>
      <vt:lpstr>Paleoendemity</vt:lpstr>
      <vt:lpstr>Endemity</vt:lpstr>
      <vt:lpstr>Relikty jsou:</vt:lpstr>
      <vt:lpstr>Relikty</vt:lpstr>
      <vt:lpstr>Relikty</vt:lpstr>
      <vt:lpstr>Pracovní list - opakování</vt:lpstr>
      <vt:lpstr>Zdroj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uzivatel</dc:creator>
  <cp:lastModifiedBy>Jiráková Marie</cp:lastModifiedBy>
  <cp:revision>13</cp:revision>
  <dcterms:created xsi:type="dcterms:W3CDTF">2014-07-12T12:22:40Z</dcterms:created>
  <dcterms:modified xsi:type="dcterms:W3CDTF">2014-12-10T09:43:00Z</dcterms:modified>
</cp:coreProperties>
</file>